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D098F-0140-4F96-99FF-485E937EB574}" v="3" dt="2021-03-14T21:37:46.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neek112000@gmail.com" userId="788c37f2358313b6" providerId="LiveId" clId="{889D098F-0140-4F96-99FF-485E937EB574}"/>
    <pc:docChg chg="undo redo custSel addSld delSld modSld sldOrd">
      <pc:chgData name="ramneek112000@gmail.com" userId="788c37f2358313b6" providerId="LiveId" clId="{889D098F-0140-4F96-99FF-485E937EB574}" dt="2021-03-15T04:21:50.777" v="1216" actId="1036"/>
      <pc:docMkLst>
        <pc:docMk/>
      </pc:docMkLst>
      <pc:sldChg chg="addSp modSp mod setBg addAnim setClrOvrMap">
        <pc:chgData name="ramneek112000@gmail.com" userId="788c37f2358313b6" providerId="LiveId" clId="{889D098F-0140-4F96-99FF-485E937EB574}" dt="2021-03-14T20:49:38.652" v="133" actId="14100"/>
        <pc:sldMkLst>
          <pc:docMk/>
          <pc:sldMk cId="3425242332" sldId="256"/>
        </pc:sldMkLst>
        <pc:spChg chg="mod">
          <ac:chgData name="ramneek112000@gmail.com" userId="788c37f2358313b6" providerId="LiveId" clId="{889D098F-0140-4F96-99FF-485E937EB574}" dt="2021-03-14T20:49:38.652" v="133" actId="14100"/>
          <ac:spMkLst>
            <pc:docMk/>
            <pc:sldMk cId="3425242332" sldId="256"/>
            <ac:spMk id="2" creationId="{8B398A1D-21E3-4DEA-BCE9-9E32CE411705}"/>
          </ac:spMkLst>
        </pc:spChg>
        <pc:spChg chg="add">
          <ac:chgData name="ramneek112000@gmail.com" userId="788c37f2358313b6" providerId="LiveId" clId="{889D098F-0140-4F96-99FF-485E937EB574}" dt="2021-03-14T20:49:28.380" v="130" actId="26606"/>
          <ac:spMkLst>
            <pc:docMk/>
            <pc:sldMk cId="3425242332" sldId="256"/>
            <ac:spMk id="7" creationId="{27577DEC-D9A5-404D-9789-702F4319BEC8}"/>
          </ac:spMkLst>
        </pc:spChg>
        <pc:grpChg chg="add">
          <ac:chgData name="ramneek112000@gmail.com" userId="788c37f2358313b6" providerId="LiveId" clId="{889D098F-0140-4F96-99FF-485E937EB574}" dt="2021-03-14T20:49:28.380" v="130" actId="26606"/>
          <ac:grpSpMkLst>
            <pc:docMk/>
            <pc:sldMk cId="3425242332" sldId="256"/>
            <ac:grpSpMk id="9" creationId="{CEEA9366-CEA8-4F23-B065-4337F0D836FE}"/>
          </ac:grpSpMkLst>
        </pc:grpChg>
      </pc:sldChg>
      <pc:sldChg chg="addSp modSp new mod setBg setClrOvrMap">
        <pc:chgData name="ramneek112000@gmail.com" userId="788c37f2358313b6" providerId="LiveId" clId="{889D098F-0140-4F96-99FF-485E937EB574}" dt="2021-03-15T04:17:45.782" v="1034" actId="20577"/>
        <pc:sldMkLst>
          <pc:docMk/>
          <pc:sldMk cId="2496010809" sldId="257"/>
        </pc:sldMkLst>
        <pc:spChg chg="mod">
          <ac:chgData name="ramneek112000@gmail.com" userId="788c37f2358313b6" providerId="LiveId" clId="{889D098F-0140-4F96-99FF-485E937EB574}" dt="2021-03-14T20:49:54.943" v="165" actId="1036"/>
          <ac:spMkLst>
            <pc:docMk/>
            <pc:sldMk cId="2496010809" sldId="257"/>
            <ac:spMk id="2" creationId="{21254E8E-6764-49C5-8D57-112EB023D0C5}"/>
          </ac:spMkLst>
        </pc:spChg>
        <pc:spChg chg="mod">
          <ac:chgData name="ramneek112000@gmail.com" userId="788c37f2358313b6" providerId="LiveId" clId="{889D098F-0140-4F96-99FF-485E937EB574}" dt="2021-03-15T04:17:45.782" v="1034" actId="20577"/>
          <ac:spMkLst>
            <pc:docMk/>
            <pc:sldMk cId="2496010809" sldId="257"/>
            <ac:spMk id="3" creationId="{7700E353-6FDC-42AD-9659-4E11DA973F27}"/>
          </ac:spMkLst>
        </pc:spChg>
        <pc:spChg chg="add">
          <ac:chgData name="ramneek112000@gmail.com" userId="788c37f2358313b6" providerId="LiveId" clId="{889D098F-0140-4F96-99FF-485E937EB574}" dt="2021-03-14T20:48:16.432" v="98" actId="26606"/>
          <ac:spMkLst>
            <pc:docMk/>
            <pc:sldMk cId="2496010809" sldId="257"/>
            <ac:spMk id="20" creationId="{86C16C40-7C29-4ACC-B851-7E08E459B596}"/>
          </ac:spMkLst>
        </pc:spChg>
        <pc:grpChg chg="add">
          <ac:chgData name="ramneek112000@gmail.com" userId="788c37f2358313b6" providerId="LiveId" clId="{889D098F-0140-4F96-99FF-485E937EB574}" dt="2021-03-14T20:48:16.432" v="98" actId="26606"/>
          <ac:grpSpMkLst>
            <pc:docMk/>
            <pc:sldMk cId="2496010809" sldId="257"/>
            <ac:grpSpMk id="8" creationId="{2A83B46E-4B9D-41E7-AEA4-D49D0E7D87A9}"/>
          </ac:grpSpMkLst>
        </pc:grpChg>
        <pc:grpChg chg="add">
          <ac:chgData name="ramneek112000@gmail.com" userId="788c37f2358313b6" providerId="LiveId" clId="{889D098F-0140-4F96-99FF-485E937EB574}" dt="2021-03-14T20:48:16.432" v="98" actId="26606"/>
          <ac:grpSpMkLst>
            <pc:docMk/>
            <pc:sldMk cId="2496010809" sldId="257"/>
            <ac:grpSpMk id="22" creationId="{648049AD-9827-49E8-8BF5-32E175C8EA8A}"/>
          </ac:grpSpMkLst>
        </pc:grpChg>
      </pc:sldChg>
      <pc:sldChg chg="modSp new mod">
        <pc:chgData name="ramneek112000@gmail.com" userId="788c37f2358313b6" providerId="LiveId" clId="{889D098F-0140-4F96-99FF-485E937EB574}" dt="2021-03-14T20:54:56.542" v="214" actId="1076"/>
        <pc:sldMkLst>
          <pc:docMk/>
          <pc:sldMk cId="4207223757" sldId="258"/>
        </pc:sldMkLst>
        <pc:spChg chg="mod">
          <ac:chgData name="ramneek112000@gmail.com" userId="788c37f2358313b6" providerId="LiveId" clId="{889D098F-0140-4F96-99FF-485E937EB574}" dt="2021-03-14T20:54:52.701" v="213" actId="1076"/>
          <ac:spMkLst>
            <pc:docMk/>
            <pc:sldMk cId="4207223757" sldId="258"/>
            <ac:spMk id="2" creationId="{7DAC06CD-258E-4BE8-A3E3-D49349D6EBEF}"/>
          </ac:spMkLst>
        </pc:spChg>
        <pc:spChg chg="mod">
          <ac:chgData name="ramneek112000@gmail.com" userId="788c37f2358313b6" providerId="LiveId" clId="{889D098F-0140-4F96-99FF-485E937EB574}" dt="2021-03-14T20:54:56.542" v="214" actId="1076"/>
          <ac:spMkLst>
            <pc:docMk/>
            <pc:sldMk cId="4207223757" sldId="258"/>
            <ac:spMk id="3" creationId="{F4B1ACA4-5A4E-4B20-BBDC-635522144AB8}"/>
          </ac:spMkLst>
        </pc:spChg>
      </pc:sldChg>
      <pc:sldChg chg="modSp add mod">
        <pc:chgData name="ramneek112000@gmail.com" userId="788c37f2358313b6" providerId="LiveId" clId="{889D098F-0140-4F96-99FF-485E937EB574}" dt="2021-03-14T20:59:27.241" v="291" actId="14100"/>
        <pc:sldMkLst>
          <pc:docMk/>
          <pc:sldMk cId="2615714973" sldId="259"/>
        </pc:sldMkLst>
        <pc:spChg chg="mod">
          <ac:chgData name="ramneek112000@gmail.com" userId="788c37f2358313b6" providerId="LiveId" clId="{889D098F-0140-4F96-99FF-485E937EB574}" dt="2021-03-14T20:58:48.327" v="285" actId="20577"/>
          <ac:spMkLst>
            <pc:docMk/>
            <pc:sldMk cId="2615714973" sldId="259"/>
            <ac:spMk id="2" creationId="{7DAC06CD-258E-4BE8-A3E3-D49349D6EBEF}"/>
          </ac:spMkLst>
        </pc:spChg>
        <pc:spChg chg="mod">
          <ac:chgData name="ramneek112000@gmail.com" userId="788c37f2358313b6" providerId="LiveId" clId="{889D098F-0140-4F96-99FF-485E937EB574}" dt="2021-03-14T20:59:27.241" v="291" actId="14100"/>
          <ac:spMkLst>
            <pc:docMk/>
            <pc:sldMk cId="2615714973" sldId="259"/>
            <ac:spMk id="3" creationId="{F4B1ACA4-5A4E-4B20-BBDC-635522144AB8}"/>
          </ac:spMkLst>
        </pc:spChg>
      </pc:sldChg>
      <pc:sldChg chg="modSp new del mod">
        <pc:chgData name="ramneek112000@gmail.com" userId="788c37f2358313b6" providerId="LiveId" clId="{889D098F-0140-4F96-99FF-485E937EB574}" dt="2021-03-14T20:58:32.958" v="276" actId="47"/>
        <pc:sldMkLst>
          <pc:docMk/>
          <pc:sldMk cId="2677493586" sldId="259"/>
        </pc:sldMkLst>
        <pc:spChg chg="mod">
          <ac:chgData name="ramneek112000@gmail.com" userId="788c37f2358313b6" providerId="LiveId" clId="{889D098F-0140-4F96-99FF-485E937EB574}" dt="2021-03-14T20:57:42.772" v="274" actId="1035"/>
          <ac:spMkLst>
            <pc:docMk/>
            <pc:sldMk cId="2677493586" sldId="259"/>
            <ac:spMk id="2" creationId="{DADAEB2F-6E3F-40EB-B18B-9E83E9EA51CF}"/>
          </ac:spMkLst>
        </pc:spChg>
        <pc:spChg chg="mod">
          <ac:chgData name="ramneek112000@gmail.com" userId="788c37f2358313b6" providerId="LiveId" clId="{889D098F-0140-4F96-99FF-485E937EB574}" dt="2021-03-14T20:57:13.589" v="256" actId="1035"/>
          <ac:spMkLst>
            <pc:docMk/>
            <pc:sldMk cId="2677493586" sldId="259"/>
            <ac:spMk id="3" creationId="{62986881-2B39-4D63-BA02-66C93BB4E6F5}"/>
          </ac:spMkLst>
        </pc:spChg>
      </pc:sldChg>
      <pc:sldChg chg="add del">
        <pc:chgData name="ramneek112000@gmail.com" userId="788c37f2358313b6" providerId="LiveId" clId="{889D098F-0140-4F96-99FF-485E937EB574}" dt="2021-03-14T20:58:35.608" v="277" actId="47"/>
        <pc:sldMkLst>
          <pc:docMk/>
          <pc:sldMk cId="1346657243" sldId="260"/>
        </pc:sldMkLst>
      </pc:sldChg>
      <pc:sldChg chg="modSp add mod">
        <pc:chgData name="ramneek112000@gmail.com" userId="788c37f2358313b6" providerId="LiveId" clId="{889D098F-0140-4F96-99FF-485E937EB574}" dt="2021-03-14T21:00:41.582" v="330" actId="1035"/>
        <pc:sldMkLst>
          <pc:docMk/>
          <pc:sldMk cId="4198180682" sldId="260"/>
        </pc:sldMkLst>
        <pc:spChg chg="mod">
          <ac:chgData name="ramneek112000@gmail.com" userId="788c37f2358313b6" providerId="LiveId" clId="{889D098F-0140-4F96-99FF-485E937EB574}" dt="2021-03-14T21:00:41.582" v="330" actId="1035"/>
          <ac:spMkLst>
            <pc:docMk/>
            <pc:sldMk cId="4198180682" sldId="260"/>
            <ac:spMk id="3" creationId="{F4B1ACA4-5A4E-4B20-BBDC-635522144AB8}"/>
          </ac:spMkLst>
        </pc:spChg>
      </pc:sldChg>
      <pc:sldChg chg="modSp add mod">
        <pc:chgData name="ramneek112000@gmail.com" userId="788c37f2358313b6" providerId="LiveId" clId="{889D098F-0140-4F96-99FF-485E937EB574}" dt="2021-03-14T21:21:15.950" v="478" actId="1035"/>
        <pc:sldMkLst>
          <pc:docMk/>
          <pc:sldMk cId="2379544996" sldId="261"/>
        </pc:sldMkLst>
        <pc:spChg chg="mod">
          <ac:chgData name="ramneek112000@gmail.com" userId="788c37f2358313b6" providerId="LiveId" clId="{889D098F-0140-4F96-99FF-485E937EB574}" dt="2021-03-14T21:06:19.567" v="368" actId="20577"/>
          <ac:spMkLst>
            <pc:docMk/>
            <pc:sldMk cId="2379544996" sldId="261"/>
            <ac:spMk id="2" creationId="{7DAC06CD-258E-4BE8-A3E3-D49349D6EBEF}"/>
          </ac:spMkLst>
        </pc:spChg>
        <pc:spChg chg="mod">
          <ac:chgData name="ramneek112000@gmail.com" userId="788c37f2358313b6" providerId="LiveId" clId="{889D098F-0140-4F96-99FF-485E937EB574}" dt="2021-03-14T21:21:15.950" v="478" actId="1035"/>
          <ac:spMkLst>
            <pc:docMk/>
            <pc:sldMk cId="2379544996" sldId="261"/>
            <ac:spMk id="3" creationId="{F4B1ACA4-5A4E-4B20-BBDC-635522144AB8}"/>
          </ac:spMkLst>
        </pc:spChg>
      </pc:sldChg>
      <pc:sldChg chg="modSp add mod">
        <pc:chgData name="ramneek112000@gmail.com" userId="788c37f2358313b6" providerId="LiveId" clId="{889D098F-0140-4F96-99FF-485E937EB574}" dt="2021-03-14T21:28:14.988" v="507" actId="1036"/>
        <pc:sldMkLst>
          <pc:docMk/>
          <pc:sldMk cId="1920012213" sldId="262"/>
        </pc:sldMkLst>
        <pc:spChg chg="mod">
          <ac:chgData name="ramneek112000@gmail.com" userId="788c37f2358313b6" providerId="LiveId" clId="{889D098F-0140-4F96-99FF-485E937EB574}" dt="2021-03-14T21:20:27.686" v="430" actId="20577"/>
          <ac:spMkLst>
            <pc:docMk/>
            <pc:sldMk cId="1920012213" sldId="262"/>
            <ac:spMk id="2" creationId="{7DAC06CD-258E-4BE8-A3E3-D49349D6EBEF}"/>
          </ac:spMkLst>
        </pc:spChg>
        <pc:spChg chg="mod">
          <ac:chgData name="ramneek112000@gmail.com" userId="788c37f2358313b6" providerId="LiveId" clId="{889D098F-0140-4F96-99FF-485E937EB574}" dt="2021-03-14T21:28:14.988" v="507" actId="1036"/>
          <ac:spMkLst>
            <pc:docMk/>
            <pc:sldMk cId="1920012213" sldId="262"/>
            <ac:spMk id="3" creationId="{F4B1ACA4-5A4E-4B20-BBDC-635522144AB8}"/>
          </ac:spMkLst>
        </pc:spChg>
      </pc:sldChg>
      <pc:sldChg chg="addSp modSp add mod ord setBg">
        <pc:chgData name="ramneek112000@gmail.com" userId="788c37f2358313b6" providerId="LiveId" clId="{889D098F-0140-4F96-99FF-485E937EB574}" dt="2021-03-15T02:00:32.470" v="616" actId="255"/>
        <pc:sldMkLst>
          <pc:docMk/>
          <pc:sldMk cId="1650144504" sldId="263"/>
        </pc:sldMkLst>
        <pc:spChg chg="mod">
          <ac:chgData name="ramneek112000@gmail.com" userId="788c37f2358313b6" providerId="LiveId" clId="{889D098F-0140-4F96-99FF-485E937EB574}" dt="2021-03-14T21:40:50.837" v="588" actId="2711"/>
          <ac:spMkLst>
            <pc:docMk/>
            <pc:sldMk cId="1650144504" sldId="263"/>
            <ac:spMk id="2" creationId="{7DAC06CD-258E-4BE8-A3E3-D49349D6EBEF}"/>
          </ac:spMkLst>
        </pc:spChg>
        <pc:spChg chg="mod">
          <ac:chgData name="ramneek112000@gmail.com" userId="788c37f2358313b6" providerId="LiveId" clId="{889D098F-0140-4F96-99FF-485E937EB574}" dt="2021-03-15T02:00:32.470" v="616" actId="255"/>
          <ac:spMkLst>
            <pc:docMk/>
            <pc:sldMk cId="1650144504" sldId="263"/>
            <ac:spMk id="3" creationId="{F4B1ACA4-5A4E-4B20-BBDC-635522144AB8}"/>
          </ac:spMkLst>
        </pc:spChg>
        <pc:grpChg chg="add">
          <ac:chgData name="ramneek112000@gmail.com" userId="788c37f2358313b6" providerId="LiveId" clId="{889D098F-0140-4F96-99FF-485E937EB574}" dt="2021-03-14T21:38:56.094" v="543" actId="26606"/>
          <ac:grpSpMkLst>
            <pc:docMk/>
            <pc:sldMk cId="1650144504" sldId="263"/>
            <ac:grpSpMk id="9" creationId="{D6280969-F024-466D-A1DB-4F848C51DEF6}"/>
          </ac:grpSpMkLst>
        </pc:grpChg>
        <pc:picChg chg="add mod">
          <ac:chgData name="ramneek112000@gmail.com" userId="788c37f2358313b6" providerId="LiveId" clId="{889D098F-0140-4F96-99FF-485E937EB574}" dt="2021-03-14T21:39:18.737" v="585" actId="1036"/>
          <ac:picMkLst>
            <pc:docMk/>
            <pc:sldMk cId="1650144504" sldId="263"/>
            <ac:picMk id="4" creationId="{741295BA-6AE7-44A9-BCCA-B09A50262A7F}"/>
          </ac:picMkLst>
        </pc:picChg>
      </pc:sldChg>
      <pc:sldChg chg="delSp modSp add mod">
        <pc:chgData name="ramneek112000@gmail.com" userId="788c37f2358313b6" providerId="LiveId" clId="{889D098F-0140-4F96-99FF-485E937EB574}" dt="2021-03-15T02:08:37.827" v="630" actId="207"/>
        <pc:sldMkLst>
          <pc:docMk/>
          <pc:sldMk cId="3176231808" sldId="264"/>
        </pc:sldMkLst>
        <pc:spChg chg="mod">
          <ac:chgData name="ramneek112000@gmail.com" userId="788c37f2358313b6" providerId="LiveId" clId="{889D098F-0140-4F96-99FF-485E937EB574}" dt="2021-03-15T02:08:37.827" v="630" actId="207"/>
          <ac:spMkLst>
            <pc:docMk/>
            <pc:sldMk cId="3176231808" sldId="264"/>
            <ac:spMk id="3" creationId="{F4B1ACA4-5A4E-4B20-BBDC-635522144AB8}"/>
          </ac:spMkLst>
        </pc:spChg>
        <pc:picChg chg="del">
          <ac:chgData name="ramneek112000@gmail.com" userId="788c37f2358313b6" providerId="LiveId" clId="{889D098F-0140-4F96-99FF-485E937EB574}" dt="2021-03-15T02:05:46.495" v="618" actId="478"/>
          <ac:picMkLst>
            <pc:docMk/>
            <pc:sldMk cId="3176231808" sldId="264"/>
            <ac:picMk id="4" creationId="{741295BA-6AE7-44A9-BCCA-B09A50262A7F}"/>
          </ac:picMkLst>
        </pc:picChg>
      </pc:sldChg>
      <pc:sldChg chg="modSp add mod">
        <pc:chgData name="ramneek112000@gmail.com" userId="788c37f2358313b6" providerId="LiveId" clId="{889D098F-0140-4F96-99FF-485E937EB574}" dt="2021-03-15T02:13:40.152" v="704" actId="207"/>
        <pc:sldMkLst>
          <pc:docMk/>
          <pc:sldMk cId="1909108493" sldId="265"/>
        </pc:sldMkLst>
        <pc:spChg chg="mod">
          <ac:chgData name="ramneek112000@gmail.com" userId="788c37f2358313b6" providerId="LiveId" clId="{889D098F-0140-4F96-99FF-485E937EB574}" dt="2021-03-15T02:13:40.152" v="704" actId="207"/>
          <ac:spMkLst>
            <pc:docMk/>
            <pc:sldMk cId="1909108493" sldId="265"/>
            <ac:spMk id="3" creationId="{F4B1ACA4-5A4E-4B20-BBDC-635522144AB8}"/>
          </ac:spMkLst>
        </pc:spChg>
      </pc:sldChg>
      <pc:sldChg chg="modSp add mod">
        <pc:chgData name="ramneek112000@gmail.com" userId="788c37f2358313b6" providerId="LiveId" clId="{889D098F-0140-4F96-99FF-485E937EB574}" dt="2021-03-15T02:33:31.414" v="859" actId="2711"/>
        <pc:sldMkLst>
          <pc:docMk/>
          <pc:sldMk cId="3694308439" sldId="266"/>
        </pc:sldMkLst>
        <pc:spChg chg="mod">
          <ac:chgData name="ramneek112000@gmail.com" userId="788c37f2358313b6" providerId="LiveId" clId="{889D098F-0140-4F96-99FF-485E937EB574}" dt="2021-03-15T02:33:31.414" v="859" actId="2711"/>
          <ac:spMkLst>
            <pc:docMk/>
            <pc:sldMk cId="3694308439" sldId="266"/>
            <ac:spMk id="3" creationId="{F4B1ACA4-5A4E-4B20-BBDC-635522144AB8}"/>
          </ac:spMkLst>
        </pc:spChg>
      </pc:sldChg>
      <pc:sldChg chg="modSp add mod">
        <pc:chgData name="ramneek112000@gmail.com" userId="788c37f2358313b6" providerId="LiveId" clId="{889D098F-0140-4F96-99FF-485E937EB574}" dt="2021-03-15T02:32:58.075" v="830" actId="2711"/>
        <pc:sldMkLst>
          <pc:docMk/>
          <pc:sldMk cId="3255545872" sldId="267"/>
        </pc:sldMkLst>
        <pc:spChg chg="mod">
          <ac:chgData name="ramneek112000@gmail.com" userId="788c37f2358313b6" providerId="LiveId" clId="{889D098F-0140-4F96-99FF-485E937EB574}" dt="2021-03-15T02:32:58.075" v="830" actId="2711"/>
          <ac:spMkLst>
            <pc:docMk/>
            <pc:sldMk cId="3255545872" sldId="267"/>
            <ac:spMk id="3" creationId="{F4B1ACA4-5A4E-4B20-BBDC-635522144AB8}"/>
          </ac:spMkLst>
        </pc:spChg>
      </pc:sldChg>
      <pc:sldChg chg="modSp add mod ord">
        <pc:chgData name="ramneek112000@gmail.com" userId="788c37f2358313b6" providerId="LiveId" clId="{889D098F-0140-4F96-99FF-485E937EB574}" dt="2021-03-15T04:21:50.777" v="1216" actId="1036"/>
        <pc:sldMkLst>
          <pc:docMk/>
          <pc:sldMk cId="4070915659" sldId="268"/>
        </pc:sldMkLst>
        <pc:spChg chg="mod">
          <ac:chgData name="ramneek112000@gmail.com" userId="788c37f2358313b6" providerId="LiveId" clId="{889D098F-0140-4F96-99FF-485E937EB574}" dt="2021-03-15T02:33:59.963" v="875" actId="20577"/>
          <ac:spMkLst>
            <pc:docMk/>
            <pc:sldMk cId="4070915659" sldId="268"/>
            <ac:spMk id="2" creationId="{21254E8E-6764-49C5-8D57-112EB023D0C5}"/>
          </ac:spMkLst>
        </pc:spChg>
        <pc:spChg chg="mod">
          <ac:chgData name="ramneek112000@gmail.com" userId="788c37f2358313b6" providerId="LiveId" clId="{889D098F-0140-4F96-99FF-485E937EB574}" dt="2021-03-15T04:21:50.777" v="1216" actId="1036"/>
          <ac:spMkLst>
            <pc:docMk/>
            <pc:sldMk cId="4070915659" sldId="268"/>
            <ac:spMk id="3" creationId="{7700E353-6FDC-42AD-9659-4E11DA973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214233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281162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874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3672545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80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21411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108255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337054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49170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B098A-ACBA-420A-9192-438447F1F50A}" type="datetimeFigureOut">
              <a:rPr lang="en-CA" smtClean="0"/>
              <a:t>2022-04-26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174255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B098A-ACBA-420A-9192-438447F1F50A}" type="datetimeFigureOut">
              <a:rPr lang="en-CA" smtClean="0"/>
              <a:t>2022-04-26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265959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B098A-ACBA-420A-9192-438447F1F50A}" type="datetimeFigureOut">
              <a:rPr lang="en-CA" smtClean="0"/>
              <a:t>2022-04-26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305047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B098A-ACBA-420A-9192-438447F1F50A}" type="datetimeFigureOut">
              <a:rPr lang="en-CA" smtClean="0"/>
              <a:t>2022-04-26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38649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B098A-ACBA-420A-9192-438447F1F50A}" type="datetimeFigureOut">
              <a:rPr lang="en-CA" smtClean="0"/>
              <a:t>2022-04-26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303925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DB098A-ACBA-420A-9192-438447F1F50A}" type="datetimeFigureOut">
              <a:rPr lang="en-CA" smtClean="0"/>
              <a:t>2022-04-26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0F0CC00-923B-4258-A067-875E2107CD52}" type="slidenum">
              <a:rPr lang="en-CA" smtClean="0"/>
              <a:t>‹#›</a:t>
            </a:fld>
            <a:endParaRPr lang="en-CA"/>
          </a:p>
        </p:txBody>
      </p:sp>
    </p:spTree>
    <p:extLst>
      <p:ext uri="{BB962C8B-B14F-4D97-AF65-F5344CB8AC3E}">
        <p14:creationId xmlns:p14="http://schemas.microsoft.com/office/powerpoint/2010/main" val="173673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0F0CC00-923B-4258-A067-875E2107CD52}" type="slidenum">
              <a:rPr lang="en-CA" smtClean="0"/>
              <a:t>‹#›</a:t>
            </a:fld>
            <a:endParaRPr lang="en-CA"/>
          </a:p>
        </p:txBody>
      </p:sp>
      <p:sp>
        <p:nvSpPr>
          <p:cNvPr id="5" name="Date Placeholder 4"/>
          <p:cNvSpPr>
            <a:spLocks noGrp="1"/>
          </p:cNvSpPr>
          <p:nvPr>
            <p:ph type="dt" sz="half" idx="10"/>
          </p:nvPr>
        </p:nvSpPr>
        <p:spPr/>
        <p:txBody>
          <a:bodyPr/>
          <a:lstStyle/>
          <a:p>
            <a:fld id="{71DB098A-ACBA-420A-9192-438447F1F50A}" type="datetimeFigureOut">
              <a:rPr lang="en-CA" smtClean="0"/>
              <a:t>2022-04-26</a:t>
            </a:fld>
            <a:endParaRPr lang="en-CA"/>
          </a:p>
        </p:txBody>
      </p:sp>
    </p:spTree>
    <p:extLst>
      <p:ext uri="{BB962C8B-B14F-4D97-AF65-F5344CB8AC3E}">
        <p14:creationId xmlns:p14="http://schemas.microsoft.com/office/powerpoint/2010/main" val="8123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DB098A-ACBA-420A-9192-438447F1F50A}" type="datetimeFigureOut">
              <a:rPr lang="en-CA" smtClean="0"/>
              <a:t>2022-04-26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F0CC00-923B-4258-A067-875E2107CD52}" type="slidenum">
              <a:rPr lang="en-CA" smtClean="0"/>
              <a:t>‹#›</a:t>
            </a:fld>
            <a:endParaRPr lang="en-CA"/>
          </a:p>
        </p:txBody>
      </p:sp>
    </p:spTree>
    <p:extLst>
      <p:ext uri="{BB962C8B-B14F-4D97-AF65-F5344CB8AC3E}">
        <p14:creationId xmlns:p14="http://schemas.microsoft.com/office/powerpoint/2010/main" val="40789697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git-scm.com/book/en/Getting-Started-Git-Basics"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B398A1D-21E3-4DEA-BCE9-9E32CE411705}"/>
              </a:ext>
            </a:extLst>
          </p:cNvPr>
          <p:cNvSpPr>
            <a:spLocks noGrp="1"/>
          </p:cNvSpPr>
          <p:nvPr>
            <p:ph type="ctrTitle"/>
          </p:nvPr>
        </p:nvSpPr>
        <p:spPr>
          <a:xfrm>
            <a:off x="1507066" y="2404534"/>
            <a:ext cx="8093201" cy="1838992"/>
          </a:xfrm>
        </p:spPr>
        <p:txBody>
          <a:bodyPr>
            <a:normAutofit/>
          </a:bodyPr>
          <a:lstStyle/>
          <a:p>
            <a:pPr algn="l">
              <a:lnSpc>
                <a:spcPct val="90000"/>
              </a:lnSpc>
            </a:pPr>
            <a:r>
              <a:rPr lang="en-CA" dirty="0"/>
              <a:t>Understand code versioning using GitHub</a:t>
            </a:r>
          </a:p>
        </p:txBody>
      </p:sp>
    </p:spTree>
    <p:extLst>
      <p:ext uri="{BB962C8B-B14F-4D97-AF65-F5344CB8AC3E}">
        <p14:creationId xmlns:p14="http://schemas.microsoft.com/office/powerpoint/2010/main" val="34252423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676746" y="609599"/>
            <a:ext cx="7095654" cy="1419225"/>
          </a:xfrm>
        </p:spPr>
        <p:txBody>
          <a:bodyPr vert="horz" lIns="91440" tIns="45720" rIns="91440" bIns="45720" rtlCol="0" anchor="ctr">
            <a:normAutofit/>
          </a:bodyPr>
          <a:lstStyle/>
          <a:p>
            <a:r>
              <a:rPr lang="en-US" dirty="0">
                <a:latin typeface="Abadi" panose="020B0604020104020204" pitchFamily="34" charset="0"/>
              </a:rPr>
              <a:t>Why to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601756" y="1997474"/>
            <a:ext cx="8460738" cy="4034565"/>
          </a:xfrm>
        </p:spPr>
        <p:txBody>
          <a:bodyPr vert="horz" lIns="91440" tIns="45720" rIns="91440" bIns="45720" rtlCol="0">
            <a:normAutofit fontScale="92500"/>
          </a:bodyPr>
          <a:lstStyle/>
          <a:p>
            <a:pPr>
              <a:lnSpc>
                <a:spcPct val="107000"/>
              </a:lnSpc>
              <a:spcAft>
                <a:spcPts val="800"/>
              </a:spcAft>
            </a:pPr>
            <a:r>
              <a:rPr lang="en-CA" sz="2800" b="1" i="1" dirty="0">
                <a:solidFill>
                  <a:schemeClr val="accent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Pull Requests</a:t>
            </a:r>
            <a:endParaRPr lang="en-CA" sz="2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You’ve forked a repository, made a great revision to the project, and want it to be recognized by the original developers—maybe even included in the official project/repository. You can do so by creating a pull request. The authors of the original repository can see your work, and then choose whether to accept it into the official project or not. </a:t>
            </a:r>
            <a:b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b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Whenever you issue a pull request, GitHub provides a perfect medium for you and the main project’s maintainer to communicate.</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endParaRPr lang="en-US" dirty="0">
              <a:effectLst/>
            </a:endParaRPr>
          </a:p>
        </p:txBody>
      </p:sp>
    </p:spTree>
    <p:extLst>
      <p:ext uri="{BB962C8B-B14F-4D97-AF65-F5344CB8AC3E}">
        <p14:creationId xmlns:p14="http://schemas.microsoft.com/office/powerpoint/2010/main" val="190910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676746" y="231034"/>
            <a:ext cx="7095654" cy="1419225"/>
          </a:xfrm>
        </p:spPr>
        <p:txBody>
          <a:bodyPr vert="horz" lIns="91440" tIns="45720" rIns="91440" bIns="45720" rtlCol="0" anchor="ctr">
            <a:normAutofit/>
          </a:bodyPr>
          <a:lstStyle/>
          <a:p>
            <a:r>
              <a:rPr lang="en-US" dirty="0">
                <a:latin typeface="Abadi" panose="020B0604020104020204" pitchFamily="34" charset="0"/>
              </a:rPr>
              <a:t>Why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601756" y="1802659"/>
            <a:ext cx="8576546" cy="4902941"/>
          </a:xfrm>
        </p:spPr>
        <p:txBody>
          <a:bodyPr vert="horz" lIns="91440" tIns="45720" rIns="91440" bIns="45720" rtlCol="0">
            <a:normAutofit fontScale="70000" lnSpcReduction="20000"/>
          </a:bodyPr>
          <a:lstStyle/>
          <a:p>
            <a:pPr>
              <a:lnSpc>
                <a:spcPct val="107000"/>
              </a:lnSpc>
              <a:spcAft>
                <a:spcPts val="800"/>
              </a:spcAft>
            </a:pPr>
            <a:r>
              <a:rPr lang="en-CA" sz="2800" b="1" i="1" dirty="0">
                <a:solidFill>
                  <a:schemeClr val="accent1">
                    <a:lumMod val="50000"/>
                  </a:schemeClr>
                </a:solidFill>
                <a:latin typeface="Abadi" panose="020B0604020104020204" pitchFamily="34" charset="0"/>
                <a:ea typeface="Calibri" panose="020F0502020204030204" pitchFamily="34" charset="0"/>
                <a:cs typeface="Calibri" panose="020F0502020204030204" pitchFamily="34" charset="0"/>
              </a:rPr>
              <a:t>Social Networking</a:t>
            </a:r>
            <a:endParaRPr lang="en-CA" sz="2800" dirty="0">
              <a:solidFill>
                <a:schemeClr val="accent1">
                  <a:lumMod val="50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70000"/>
              </a:lnSpc>
              <a:spcAft>
                <a:spcPts val="1800"/>
              </a:spcAft>
            </a:pP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The social networking aspect of GitHub is probably its most powerful feature, allowing projects to grow more than just about any of the other features offered. Each user on GitHub has their own profile that acts like a resume of sorts, showing your past work and contributions to other projects via pull requests.</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70000"/>
              </a:lnSpc>
              <a:spcAft>
                <a:spcPts val="1800"/>
              </a:spcAft>
            </a:pP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Project revisions can be discussed publicly, so a mass of experts can contribute knowledge and collaborate to advance a project forward. Before the advent of GitHub, developers interested in contributing to a project would usually need to find some means of contacting the authors—probably by email—and then convince them that they can be trusted, and their contribution is legit.</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07000"/>
              </a:lnSpc>
              <a:spcAft>
                <a:spcPts val="1800"/>
              </a:spcAft>
            </a:pP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endParaRPr lang="en-US" dirty="0">
              <a:effectLst/>
            </a:endParaRPr>
          </a:p>
        </p:txBody>
      </p:sp>
    </p:spTree>
    <p:extLst>
      <p:ext uri="{BB962C8B-B14F-4D97-AF65-F5344CB8AC3E}">
        <p14:creationId xmlns:p14="http://schemas.microsoft.com/office/powerpoint/2010/main" val="369430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676746" y="609599"/>
            <a:ext cx="7095654" cy="1419225"/>
          </a:xfrm>
        </p:spPr>
        <p:txBody>
          <a:bodyPr vert="horz" lIns="91440" tIns="45720" rIns="91440" bIns="45720" rtlCol="0" anchor="ctr">
            <a:normAutofit/>
          </a:bodyPr>
          <a:lstStyle/>
          <a:p>
            <a:r>
              <a:rPr lang="en-US" dirty="0">
                <a:latin typeface="Abadi" panose="020B0604020104020204" pitchFamily="34" charset="0"/>
              </a:rPr>
              <a:t>Why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601756" y="1997474"/>
            <a:ext cx="8576546" cy="4421081"/>
          </a:xfrm>
        </p:spPr>
        <p:txBody>
          <a:bodyPr vert="horz" lIns="91440" tIns="45720" rIns="91440" bIns="45720" rtlCol="0">
            <a:normAutofit/>
          </a:bodyPr>
          <a:lstStyle/>
          <a:p>
            <a:pPr>
              <a:lnSpc>
                <a:spcPct val="107000"/>
              </a:lnSpc>
              <a:spcAft>
                <a:spcPts val="800"/>
              </a:spcAft>
            </a:pPr>
            <a:r>
              <a:rPr lang="en-CA" sz="2800" b="1" i="1" dirty="0">
                <a:solidFill>
                  <a:schemeClr val="accent1">
                    <a:lumMod val="50000"/>
                  </a:schemeClr>
                </a:solidFill>
                <a:effectLst/>
                <a:latin typeface="Abadi" panose="020B0604020104020204" pitchFamily="34" charset="0"/>
                <a:ea typeface="Times New Roman" panose="02020603050405020304" pitchFamily="18" charset="0"/>
                <a:cs typeface="Calibri" panose="020F0502020204030204" pitchFamily="34" charset="0"/>
              </a:rPr>
              <a:t>Changelogs</a:t>
            </a:r>
            <a:endParaRPr lang="en-CA" sz="2800" dirty="0">
              <a:solidFill>
                <a:schemeClr val="accent1">
                  <a:lumMod val="50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When multiple people collaborate on a project, it is hard to keep track revisions—who changed what, when, and where those files are stored. GitHub takes care of this problem by keeping track of all the changes that have been pushed to the repository.</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07000"/>
              </a:lnSpc>
              <a:spcAft>
                <a:spcPts val="1800"/>
              </a:spcAft>
            </a:pP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endParaRPr lang="en-US" dirty="0">
              <a:effectLst/>
            </a:endParaRPr>
          </a:p>
        </p:txBody>
      </p:sp>
    </p:spTree>
    <p:extLst>
      <p:ext uri="{BB962C8B-B14F-4D97-AF65-F5344CB8AC3E}">
        <p14:creationId xmlns:p14="http://schemas.microsoft.com/office/powerpoint/2010/main" val="325554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1254E8E-6764-49C5-8D57-112EB023D0C5}"/>
              </a:ext>
            </a:extLst>
          </p:cNvPr>
          <p:cNvSpPr>
            <a:spLocks noGrp="1"/>
          </p:cNvSpPr>
          <p:nvPr>
            <p:ph type="title"/>
          </p:nvPr>
        </p:nvSpPr>
        <p:spPr>
          <a:xfrm>
            <a:off x="1019174" y="1198496"/>
            <a:ext cx="8254828" cy="1016000"/>
          </a:xfrm>
        </p:spPr>
        <p:txBody>
          <a:bodyPr vert="horz" lIns="91440" tIns="45720" rIns="91440" bIns="45720" rtlCol="0" anchor="t">
            <a:normAutofit/>
          </a:bodyPr>
          <a:lstStyle/>
          <a:p>
            <a:r>
              <a:rPr lang="en-US" dirty="0">
                <a:latin typeface="Abadi" panose="020B0604020104020204" pitchFamily="34" charset="0"/>
              </a:rPr>
              <a:t>SUMMARY</a:t>
            </a:r>
          </a:p>
        </p:txBody>
      </p:sp>
      <p:sp>
        <p:nvSpPr>
          <p:cNvPr id="3" name="Text Placeholder 2">
            <a:extLst>
              <a:ext uri="{FF2B5EF4-FFF2-40B4-BE49-F238E27FC236}">
                <a16:creationId xmlns:a16="http://schemas.microsoft.com/office/drawing/2014/main" id="{7700E353-6FDC-42AD-9659-4E11DA973F27}"/>
              </a:ext>
            </a:extLst>
          </p:cNvPr>
          <p:cNvSpPr>
            <a:spLocks noGrp="1"/>
          </p:cNvSpPr>
          <p:nvPr>
            <p:ph type="body" idx="1"/>
          </p:nvPr>
        </p:nvSpPr>
        <p:spPr>
          <a:xfrm>
            <a:off x="1019173" y="2267524"/>
            <a:ext cx="7909985" cy="4035635"/>
          </a:xfrm>
        </p:spPr>
        <p:txBody>
          <a:bodyPr vert="horz" lIns="91440" tIns="45720" rIns="91440" bIns="45720" rtlCol="0">
            <a:normAutofit fontScale="92500" lnSpcReduction="20000"/>
          </a:bodyPr>
          <a:lstStyle/>
          <a:p>
            <a:pPr marL="285750" indent="-285750">
              <a:buFont typeface="Wingdings 3" charset="2"/>
              <a:buChar char=""/>
            </a:pPr>
            <a:r>
              <a:rPr lang="en-US" sz="2400" dirty="0">
                <a:latin typeface="Abadi" panose="020B0604020104020204" pitchFamily="34" charset="0"/>
              </a:rPr>
              <a:t>What is Git? – History, Collaboration, Feature Branches</a:t>
            </a:r>
          </a:p>
          <a:p>
            <a:pPr marL="285750" indent="-285750">
              <a:buFont typeface="Wingdings 3" charset="2"/>
              <a:buChar char=""/>
            </a:pPr>
            <a:r>
              <a:rPr lang="en-US" sz="2400" dirty="0">
                <a:latin typeface="Abadi" panose="020B0604020104020204" pitchFamily="34" charset="0"/>
              </a:rPr>
              <a:t>Why learn Git?</a:t>
            </a:r>
          </a:p>
          <a:p>
            <a:pPr marL="285750" indent="-285750">
              <a:buFont typeface="Wingdings 3" charset="2"/>
              <a:buChar char=""/>
            </a:pPr>
            <a:r>
              <a:rPr lang="en-US" sz="2400" dirty="0">
                <a:latin typeface="Abadi" panose="020B0604020104020204" pitchFamily="34" charset="0"/>
              </a:rPr>
              <a:t>Features of GitHub</a:t>
            </a:r>
          </a:p>
          <a:p>
            <a:pPr marL="800100" lvl="1" indent="-342900">
              <a:buFont typeface="Wingdings" panose="05000000000000000000" pitchFamily="2" charset="2"/>
              <a:buChar char="q"/>
            </a:pPr>
            <a:r>
              <a:rPr lang="en-US" sz="2400" dirty="0">
                <a:latin typeface="Abadi" panose="020B0604020104020204" pitchFamily="34" charset="0"/>
              </a:rPr>
              <a:t>Repository</a:t>
            </a:r>
          </a:p>
          <a:p>
            <a:pPr marL="800100" lvl="1" indent="-342900">
              <a:buFont typeface="Wingdings" panose="05000000000000000000" pitchFamily="2" charset="2"/>
              <a:buChar char="q"/>
            </a:pPr>
            <a:r>
              <a:rPr lang="en-US" sz="2400" dirty="0">
                <a:latin typeface="Abadi" panose="020B0604020104020204" pitchFamily="34" charset="0"/>
              </a:rPr>
              <a:t>Forking Repo</a:t>
            </a:r>
          </a:p>
          <a:p>
            <a:pPr marL="800100" lvl="1" indent="-342900">
              <a:buFont typeface="Wingdings" panose="05000000000000000000" pitchFamily="2" charset="2"/>
              <a:buChar char="q"/>
            </a:pPr>
            <a:r>
              <a:rPr lang="en-US" sz="2400" dirty="0">
                <a:latin typeface="Abadi" panose="020B0604020104020204" pitchFamily="34" charset="0"/>
              </a:rPr>
              <a:t>Pull Requests</a:t>
            </a:r>
          </a:p>
          <a:p>
            <a:pPr marL="800100" lvl="1" indent="-342900">
              <a:buFont typeface="Wingdings" panose="05000000000000000000" pitchFamily="2" charset="2"/>
              <a:buChar char="q"/>
            </a:pPr>
            <a:r>
              <a:rPr lang="en-US" sz="2400" dirty="0">
                <a:latin typeface="Abadi" panose="020B0604020104020204" pitchFamily="34" charset="0"/>
              </a:rPr>
              <a:t>Social Networking</a:t>
            </a:r>
          </a:p>
          <a:p>
            <a:pPr marL="800100" lvl="1" indent="-342900">
              <a:buFont typeface="Wingdings" panose="05000000000000000000" pitchFamily="2" charset="2"/>
              <a:buChar char="q"/>
            </a:pPr>
            <a:r>
              <a:rPr lang="en-US" sz="2400" dirty="0">
                <a:latin typeface="Abadi" panose="020B0604020104020204" pitchFamily="34" charset="0"/>
              </a:rPr>
              <a:t>Changelogs</a:t>
            </a:r>
          </a:p>
          <a:p>
            <a:r>
              <a:rPr lang="en-US" sz="2400" dirty="0">
                <a:latin typeface="Abadi" panose="020B0604020104020204" pitchFamily="34" charset="0"/>
              </a:rPr>
              <a:t>To learn more, go through the lab for getting started with GitHub</a:t>
            </a:r>
          </a:p>
          <a:p>
            <a:pPr lvl="1"/>
            <a:endParaRPr lang="en-US" sz="2400" dirty="0">
              <a:latin typeface="Abadi" panose="020B0604020104020204" pitchFamily="34" charset="0"/>
            </a:endParaRPr>
          </a:p>
          <a:p>
            <a:pPr marL="342900" indent="-342900">
              <a:buFont typeface="Wingdings" panose="05000000000000000000" pitchFamily="2" charset="2"/>
              <a:buChar char="§"/>
            </a:pPr>
            <a:endParaRPr lang="en-US" sz="2400" dirty="0">
              <a:latin typeface="Abadi" panose="020B0604020104020204" pitchFamily="34" charset="0"/>
            </a:endParaRPr>
          </a:p>
        </p:txBody>
      </p:sp>
    </p:spTree>
    <p:extLst>
      <p:ext uri="{BB962C8B-B14F-4D97-AF65-F5344CB8AC3E}">
        <p14:creationId xmlns:p14="http://schemas.microsoft.com/office/powerpoint/2010/main" val="40709156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1254E8E-6764-49C5-8D57-112EB023D0C5}"/>
              </a:ext>
            </a:extLst>
          </p:cNvPr>
          <p:cNvSpPr>
            <a:spLocks noGrp="1"/>
          </p:cNvSpPr>
          <p:nvPr>
            <p:ph type="title"/>
          </p:nvPr>
        </p:nvSpPr>
        <p:spPr>
          <a:xfrm>
            <a:off x="1019174" y="1198496"/>
            <a:ext cx="8254828" cy="1016000"/>
          </a:xfrm>
        </p:spPr>
        <p:txBody>
          <a:bodyPr vert="horz" lIns="91440" tIns="45720" rIns="91440" bIns="45720" rtlCol="0" anchor="t">
            <a:normAutofit/>
          </a:bodyPr>
          <a:lstStyle/>
          <a:p>
            <a:r>
              <a:rPr lang="en-US" dirty="0">
                <a:latin typeface="Abadi" panose="020B0604020104020204" pitchFamily="34" charset="0"/>
              </a:rPr>
              <a:t>AGENDA</a:t>
            </a:r>
          </a:p>
        </p:txBody>
      </p:sp>
      <p:sp>
        <p:nvSpPr>
          <p:cNvPr id="3" name="Text Placeholder 2">
            <a:extLst>
              <a:ext uri="{FF2B5EF4-FFF2-40B4-BE49-F238E27FC236}">
                <a16:creationId xmlns:a16="http://schemas.microsoft.com/office/drawing/2014/main" id="{7700E353-6FDC-42AD-9659-4E11DA973F27}"/>
              </a:ext>
            </a:extLst>
          </p:cNvPr>
          <p:cNvSpPr>
            <a:spLocks noGrp="1"/>
          </p:cNvSpPr>
          <p:nvPr>
            <p:ph type="body" idx="1"/>
          </p:nvPr>
        </p:nvSpPr>
        <p:spPr>
          <a:xfrm>
            <a:off x="1019174" y="1912405"/>
            <a:ext cx="7448551" cy="2844800"/>
          </a:xfrm>
        </p:spPr>
        <p:txBody>
          <a:bodyPr vert="horz" lIns="91440" tIns="45720" rIns="91440" bIns="45720" rtlCol="0">
            <a:normAutofit/>
          </a:bodyPr>
          <a:lstStyle/>
          <a:p>
            <a:pPr marL="285750" indent="-285750">
              <a:buFont typeface="Wingdings 3" charset="2"/>
              <a:buChar char=""/>
            </a:pPr>
            <a:r>
              <a:rPr lang="en-US" sz="2400" dirty="0">
                <a:latin typeface="Abadi" panose="020B0604020104020204" pitchFamily="34" charset="0"/>
              </a:rPr>
              <a:t>What is Git?</a:t>
            </a:r>
          </a:p>
          <a:p>
            <a:pPr marL="285750" indent="-285750">
              <a:buFont typeface="Wingdings 3" charset="2"/>
              <a:buChar char=""/>
            </a:pPr>
            <a:r>
              <a:rPr lang="en-US" sz="2400" dirty="0">
                <a:latin typeface="Abadi" panose="020B0604020104020204" pitchFamily="34" charset="0"/>
              </a:rPr>
              <a:t>Why to learn Git?</a:t>
            </a:r>
          </a:p>
          <a:p>
            <a:pPr marL="285750" indent="-285750">
              <a:buFont typeface="Wingdings 3" charset="2"/>
              <a:buChar char=""/>
            </a:pPr>
            <a:r>
              <a:rPr lang="en-US" sz="2400" dirty="0">
                <a:latin typeface="Abadi" panose="020B0604020104020204" pitchFamily="34" charset="0"/>
              </a:rPr>
              <a:t>Some features of GitHub</a:t>
            </a:r>
          </a:p>
        </p:txBody>
      </p:sp>
    </p:spTree>
    <p:extLst>
      <p:ext uri="{BB962C8B-B14F-4D97-AF65-F5344CB8AC3E}">
        <p14:creationId xmlns:p14="http://schemas.microsoft.com/office/powerpoint/2010/main" val="24960108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933449" y="336333"/>
            <a:ext cx="8340554" cy="2167170"/>
          </a:xfrm>
        </p:spPr>
        <p:txBody>
          <a:bodyPr>
            <a:normAutofit/>
          </a:bodyPr>
          <a:lstStyle/>
          <a:p>
            <a:r>
              <a:rPr lang="en-CA" dirty="0">
                <a:latin typeface="Abadi" panose="020B0604020104020204" pitchFamily="34" charset="0"/>
              </a:rPr>
              <a:t>What is Git? </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933449" y="1926454"/>
            <a:ext cx="9071685" cy="4296793"/>
          </a:xfrm>
        </p:spPr>
        <p:txBody>
          <a:bodyPr>
            <a:normAutofit/>
          </a:bodyPr>
          <a:lstStyle/>
          <a:p>
            <a:r>
              <a:rPr lang="en-CA" sz="2400" dirty="0">
                <a:effectLst/>
                <a:latin typeface="Abadi" panose="020B0604020104020204" pitchFamily="34" charset="0"/>
                <a:ea typeface="Calibri" panose="020F0502020204030204" pitchFamily="34" charset="0"/>
              </a:rPr>
              <a:t>Git is the world’s most popular version control system, but what does that mean? Let us take an example: While creating a project there are different files to save, it makes managing our files easier and the </a:t>
            </a:r>
            <a:r>
              <a:rPr lang="en-CA" sz="2400" b="1" u="sng" dirty="0">
                <a:effectLst/>
                <a:latin typeface="Abadi" panose="020B0604020104020204" pitchFamily="34" charset="0"/>
                <a:ea typeface="Calibri" panose="020F0502020204030204" pitchFamily="34" charset="0"/>
              </a:rPr>
              <a:t>History</a:t>
            </a:r>
            <a:r>
              <a:rPr lang="en-CA" sz="2400" dirty="0">
                <a:effectLst/>
                <a:latin typeface="Abadi" panose="020B0604020104020204" pitchFamily="34" charset="0"/>
                <a:ea typeface="Calibri" panose="020F0502020204030204" pitchFamily="34" charset="0"/>
              </a:rPr>
              <a:t>. Where the word history means to get and keep the track of every change made to a project. Git can even tell the</a:t>
            </a:r>
            <a:r>
              <a:rPr lang="en-CA" sz="2400" dirty="0">
                <a:solidFill>
                  <a:srgbClr val="000000"/>
                </a:solidFill>
                <a:effectLst/>
                <a:latin typeface="Abadi" panose="020B0604020104020204" pitchFamily="34" charset="0"/>
                <a:ea typeface="Times New Roman" panose="02020603050405020304" pitchFamily="18" charset="0"/>
              </a:rPr>
              <a:t> lines of code we added and which lines of code we removed; a great feature of history makes work easy. </a:t>
            </a:r>
          </a:p>
          <a:p>
            <a:r>
              <a:rPr lang="en-CA" sz="2400" dirty="0">
                <a:effectLst/>
                <a:latin typeface="Abadi" panose="020B0604020104020204" pitchFamily="34" charset="0"/>
                <a:ea typeface="Calibri" panose="020F0502020204030204" pitchFamily="34" charset="0"/>
              </a:rPr>
              <a:t>When developers create something (an app, for example), they make constant changes to the code, releasing new versions up to and after the first official (non-beta) release</a:t>
            </a:r>
            <a:endParaRPr lang="en-CA" sz="2400" dirty="0">
              <a:latin typeface="Abadi" panose="020B0604020104020204" pitchFamily="34" charset="0"/>
            </a:endParaRPr>
          </a:p>
        </p:txBody>
      </p:sp>
    </p:spTree>
    <p:extLst>
      <p:ext uri="{BB962C8B-B14F-4D97-AF65-F5344CB8AC3E}">
        <p14:creationId xmlns:p14="http://schemas.microsoft.com/office/powerpoint/2010/main" val="420722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933449" y="336333"/>
            <a:ext cx="8340554" cy="2167170"/>
          </a:xfrm>
        </p:spPr>
        <p:txBody>
          <a:bodyPr>
            <a:normAutofit/>
          </a:bodyPr>
          <a:lstStyle/>
          <a:p>
            <a:r>
              <a:rPr lang="en-CA" dirty="0">
                <a:latin typeface="Abadi" panose="020B0604020104020204" pitchFamily="34" charset="0"/>
              </a:rPr>
              <a:t>What is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933449" y="1099127"/>
            <a:ext cx="9071685" cy="5050183"/>
          </a:xfrm>
        </p:spPr>
        <p:txBody>
          <a:bodyPr>
            <a:normAutofit/>
          </a:bodyPr>
          <a:lstStyle/>
          <a:p>
            <a:pPr>
              <a:lnSpc>
                <a:spcPct val="107000"/>
              </a:lnSpc>
              <a:spcAft>
                <a:spcPts val="1800"/>
              </a:spcAft>
            </a:pPr>
            <a:r>
              <a:rPr lang="en-CA" sz="2400" dirty="0">
                <a:solidFill>
                  <a:srgbClr val="000000"/>
                </a:solidFill>
                <a:effectLst/>
                <a:latin typeface="Abadi" panose="020B0604020104020204" pitchFamily="34" charset="0"/>
                <a:ea typeface="Calibri" panose="020F0502020204030204" pitchFamily="34" charset="0"/>
                <a:cs typeface="Calibri" panose="020F0502020204030204" pitchFamily="34" charset="0"/>
              </a:rPr>
              <a:t>Git makes </a:t>
            </a:r>
            <a:r>
              <a:rPr lang="en-CA" sz="2400" b="1" u="sng" dirty="0">
                <a:solidFill>
                  <a:srgbClr val="000000"/>
                </a:solidFill>
                <a:effectLst/>
                <a:latin typeface="Abadi" panose="020B0604020104020204" pitchFamily="34" charset="0"/>
                <a:ea typeface="Calibri" panose="020F0502020204030204" pitchFamily="34" charset="0"/>
                <a:cs typeface="Calibri" panose="020F0502020204030204" pitchFamily="34" charset="0"/>
              </a:rPr>
              <a:t>Collaboration</a:t>
            </a:r>
            <a:r>
              <a:rPr lang="en-CA" sz="2400" dirty="0">
                <a:solidFill>
                  <a:srgbClr val="000000"/>
                </a:solidFill>
                <a:effectLst/>
                <a:latin typeface="Abadi" panose="020B0604020104020204" pitchFamily="34" charset="0"/>
                <a:ea typeface="Calibri" panose="020F0502020204030204" pitchFamily="34" charset="0"/>
                <a:cs typeface="Calibri" panose="020F0502020204030204" pitchFamily="34" charset="0"/>
              </a:rPr>
              <a:t> very easy. Version control systems keep these revisions straight, storing the modifications in a central repository. </a:t>
            </a:r>
          </a:p>
          <a:p>
            <a:pPr>
              <a:lnSpc>
                <a:spcPct val="107000"/>
              </a:lnSpc>
              <a:spcAft>
                <a:spcPts val="1800"/>
              </a:spcAft>
            </a:pPr>
            <a:r>
              <a:rPr lang="en-CA" sz="2400" dirty="0">
                <a:solidFill>
                  <a:srgbClr val="000000"/>
                </a:solidFill>
                <a:effectLst/>
                <a:latin typeface="Abadi" panose="020B0604020104020204" pitchFamily="34" charset="0"/>
                <a:ea typeface="Calibri" panose="020F0502020204030204" pitchFamily="34" charset="0"/>
                <a:cs typeface="Calibri" panose="020F0502020204030204" pitchFamily="34" charset="0"/>
              </a:rPr>
              <a:t>This allows developers to easily collaborate, as they can download a new version of the software, make changes, and upload the newest revision. Every developer can see these new changes, download them, and contribute.</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71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933449" y="336333"/>
            <a:ext cx="8340554" cy="2167170"/>
          </a:xfrm>
        </p:spPr>
        <p:txBody>
          <a:bodyPr>
            <a:normAutofit/>
          </a:bodyPr>
          <a:lstStyle/>
          <a:p>
            <a:r>
              <a:rPr lang="en-CA" dirty="0">
                <a:latin typeface="Abadi" panose="020B0604020104020204" pitchFamily="34" charset="0"/>
              </a:rPr>
              <a:t>What is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933449" y="692453"/>
            <a:ext cx="9071685" cy="4882719"/>
          </a:xfrm>
        </p:spPr>
        <p:txBody>
          <a:bodyPr>
            <a:normAutofit/>
          </a:bodyPr>
          <a:lstStyle/>
          <a:p>
            <a:pPr>
              <a:lnSpc>
                <a:spcPct val="107000"/>
              </a:lnSpc>
              <a:spcAft>
                <a:spcPts val="1800"/>
              </a:spcAft>
            </a:pPr>
            <a:r>
              <a:rPr lang="en-CA" sz="2400" dirty="0">
                <a:effectLst/>
                <a:latin typeface="Abadi" panose="020B0604020104020204" pitchFamily="34" charset="0"/>
                <a:ea typeface="Calibri" panose="020F0502020204030204" pitchFamily="34" charset="0"/>
              </a:rPr>
              <a:t>Git has </a:t>
            </a:r>
            <a:r>
              <a:rPr lang="en-CA" sz="2400" b="1" u="sng" dirty="0">
                <a:effectLst/>
                <a:latin typeface="Abadi" panose="020B0604020104020204" pitchFamily="34" charset="0"/>
                <a:ea typeface="Calibri" panose="020F0502020204030204" pitchFamily="34" charset="0"/>
              </a:rPr>
              <a:t>Feature Branches</a:t>
            </a:r>
            <a:r>
              <a:rPr lang="en-CA" sz="2400" dirty="0">
                <a:effectLst/>
                <a:latin typeface="Abadi" panose="020B0604020104020204" pitchFamily="34" charset="0"/>
                <a:ea typeface="Calibri" panose="020F0502020204030204" pitchFamily="34" charset="0"/>
              </a:rPr>
              <a:t> that helps to work on multiple features at once. </a:t>
            </a:r>
            <a:r>
              <a:rPr lang="en-CA" sz="2400" dirty="0">
                <a:solidFill>
                  <a:srgbClr val="404040"/>
                </a:solidFill>
                <a:effectLst/>
                <a:latin typeface="Abadi" panose="020B0604020104020204" pitchFamily="34" charset="0"/>
                <a:ea typeface="Times New Roman" panose="02020603050405020304" pitchFamily="18" charset="0"/>
              </a:rPr>
              <a:t>Git is a command-line tool, but the center around which all things involving Git revolve is the hub—GitHub.com—where developers store their projects and network with like minded people.</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818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933449" y="336333"/>
            <a:ext cx="8340554" cy="2167170"/>
          </a:xfrm>
        </p:spPr>
        <p:txBody>
          <a:bodyPr>
            <a:normAutofit/>
          </a:bodyPr>
          <a:lstStyle/>
          <a:p>
            <a:r>
              <a:rPr lang="en-CA" dirty="0">
                <a:latin typeface="Abadi" panose="020B0604020104020204" pitchFamily="34" charset="0"/>
              </a:rPr>
              <a:t>Why to learn Git?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933449" y="1615757"/>
            <a:ext cx="9071685" cy="4882719"/>
          </a:xfrm>
        </p:spPr>
        <p:txBody>
          <a:bodyPr>
            <a:normAutofit/>
          </a:bodyPr>
          <a:lstStyle/>
          <a:p>
            <a:pPr>
              <a:lnSpc>
                <a:spcPct val="107000"/>
              </a:lnSpc>
              <a:spcAft>
                <a:spcPts val="800"/>
              </a:spcAft>
            </a:pPr>
            <a:r>
              <a:rPr lang="en-CA" sz="2400" dirty="0">
                <a:solidFill>
                  <a:srgbClr val="000000"/>
                </a:solidFill>
                <a:effectLst/>
                <a:latin typeface="Abadi" panose="020B0604020104020204" pitchFamily="34" charset="0"/>
                <a:ea typeface="Times New Roman" panose="02020603050405020304" pitchFamily="18" charset="0"/>
                <a:cs typeface="Calibri" panose="020F0502020204030204" pitchFamily="34" charset="0"/>
              </a:rPr>
              <a:t>To bring a bit of structure and organization to your code learning Git is truly a must. </a:t>
            </a:r>
            <a:r>
              <a:rPr lang="en-CA" sz="2400" dirty="0">
                <a:effectLst/>
                <a:latin typeface="Abadi" panose="020B0604020104020204" pitchFamily="34" charset="0"/>
                <a:ea typeface="Calibri" panose="020F0502020204030204" pitchFamily="34" charset="0"/>
                <a:cs typeface="Times New Roman" panose="02020603050405020304" pitchFamily="18" charset="0"/>
              </a:rPr>
              <a:t>Git is not only for developers, people who have nothing to do with development can also use and download files from Git. </a:t>
            </a:r>
          </a:p>
          <a:p>
            <a:pPr>
              <a:lnSpc>
                <a:spcPct val="107000"/>
              </a:lnSpc>
              <a:spcAft>
                <a:spcPts val="800"/>
              </a:spcAft>
            </a:pPr>
            <a:r>
              <a:rPr lang="en-CA" sz="2400" dirty="0">
                <a:effectLst/>
                <a:latin typeface="Abadi" panose="020B0604020104020204" pitchFamily="34" charset="0"/>
                <a:ea typeface="Calibri" panose="020F0502020204030204" pitchFamily="34" charset="0"/>
                <a:cs typeface="Times New Roman" panose="02020603050405020304" pitchFamily="18" charset="0"/>
              </a:rPr>
              <a:t> It is a preferred version control system of most developers since it has multiple benefits like </a:t>
            </a:r>
            <a:r>
              <a:rPr lang="en-CA" sz="2400" b="1" u="sng" dirty="0">
                <a:effectLst/>
                <a:latin typeface="Abadi" panose="020B0604020104020204" pitchFamily="34" charset="0"/>
                <a:ea typeface="Calibri" panose="020F0502020204030204" pitchFamily="34" charset="0"/>
                <a:cs typeface="Times New Roman" panose="02020603050405020304" pitchFamily="18" charset="0"/>
              </a:rPr>
              <a:t>History, Collaboration, Feature Branches </a:t>
            </a:r>
            <a:r>
              <a:rPr lang="en-CA" sz="2400" dirty="0">
                <a:effectLst/>
                <a:latin typeface="Abadi" panose="020B0604020104020204" pitchFamily="34" charset="0"/>
                <a:ea typeface="Calibri" panose="020F0502020204030204" pitchFamily="34" charset="0"/>
                <a:cs typeface="Times New Roman" panose="02020603050405020304" pitchFamily="18" charset="0"/>
              </a:rPr>
              <a:t>over the other systems available. It stores file changes more efficiently and ensure file integrity better.</a:t>
            </a:r>
          </a:p>
          <a:p>
            <a:pPr>
              <a:lnSpc>
                <a:spcPct val="107000"/>
              </a:lnSpc>
              <a:spcAft>
                <a:spcPts val="800"/>
              </a:spcAft>
            </a:pPr>
            <a:r>
              <a:rPr lang="en-CA" sz="2400" dirty="0">
                <a:effectLst/>
                <a:latin typeface="Abadi" panose="020B0604020104020204" pitchFamily="34" charset="0"/>
                <a:ea typeface="Calibri" panose="020F0502020204030204" pitchFamily="34" charset="0"/>
                <a:cs typeface="Times New Roman" panose="02020603050405020304" pitchFamily="18" charset="0"/>
              </a:rPr>
              <a:t>To know more go to,</a:t>
            </a:r>
            <a:r>
              <a:rPr lang="en-CA" sz="2400" dirty="0">
                <a:solidFill>
                  <a:srgbClr val="404040"/>
                </a:solidFill>
                <a:effectLst/>
                <a:latin typeface="Abadi" panose="020B0604020104020204" pitchFamily="34" charset="0"/>
                <a:ea typeface="Times New Roman" panose="02020603050405020304" pitchFamily="18" charset="0"/>
                <a:cs typeface="Times New Roman" panose="02020603050405020304" pitchFamily="18" charset="0"/>
              </a:rPr>
              <a:t> </a:t>
            </a:r>
            <a:r>
              <a:rPr lang="en-CA" sz="2400" dirty="0">
                <a:solidFill>
                  <a:srgbClr val="404040"/>
                </a:solidFill>
                <a:effectLst/>
                <a:latin typeface="Abadi" panose="020B0604020104020204" pitchFamily="34" charset="0"/>
                <a:ea typeface="Times New Roman" panose="02020603050405020304" pitchFamily="18" charset="0"/>
              </a:rPr>
              <a:t>the </a:t>
            </a:r>
            <a:r>
              <a:rPr lang="en-CA" sz="2400" u="sng" dirty="0">
                <a:solidFill>
                  <a:srgbClr val="1D55A9"/>
                </a:solidFill>
                <a:effectLst/>
                <a:latin typeface="Abadi" panose="020B0604020104020204" pitchFamily="34" charset="0"/>
                <a:ea typeface="Times New Roman" panose="02020603050405020304" pitchFamily="18" charset="0"/>
                <a:cs typeface="Calibri" panose="020F0502020204030204" pitchFamily="34" charset="0"/>
                <a:hlinkClick r:id="rId2"/>
              </a:rPr>
              <a:t>Git Basics page</a:t>
            </a:r>
            <a:r>
              <a:rPr lang="en-CA" sz="2400" dirty="0">
                <a:solidFill>
                  <a:srgbClr val="404040"/>
                </a:solidFill>
                <a:effectLst/>
                <a:latin typeface="Abadi" panose="020B0604020104020204" pitchFamily="34" charset="0"/>
                <a:ea typeface="Times New Roman" panose="02020603050405020304" pitchFamily="18" charset="0"/>
              </a:rPr>
              <a:t> has a thorough explanation on how Git works.</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954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933449" y="336333"/>
            <a:ext cx="8340554" cy="2167170"/>
          </a:xfrm>
        </p:spPr>
        <p:txBody>
          <a:bodyPr>
            <a:normAutofit/>
          </a:bodyPr>
          <a:lstStyle/>
          <a:p>
            <a:r>
              <a:rPr lang="en-CA" dirty="0">
                <a:latin typeface="Abadi" panose="020B0604020104020204" pitchFamily="34" charset="0"/>
              </a:rPr>
              <a:t>Why to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933449" y="1384929"/>
            <a:ext cx="9071685" cy="4882719"/>
          </a:xfrm>
        </p:spPr>
        <p:txBody>
          <a:bodyPr>
            <a:normAutofit/>
          </a:bodyPr>
          <a:lstStyle/>
          <a:p>
            <a:pPr>
              <a:lnSpc>
                <a:spcPct val="107000"/>
              </a:lnSpc>
              <a:spcAft>
                <a:spcPts val="800"/>
              </a:spcAft>
            </a:pPr>
            <a:r>
              <a:rPr lang="en-CA" sz="2400" dirty="0">
                <a:solidFill>
                  <a:srgbClr val="404040"/>
                </a:solidFill>
                <a:effectLst/>
                <a:latin typeface="Abadi" panose="020B0604020104020204" pitchFamily="34" charset="0"/>
                <a:ea typeface="Times New Roman" panose="02020603050405020304" pitchFamily="18" charset="0"/>
              </a:rPr>
              <a:t>Let us go over a few of the main reasons that geeks like to use GitHub and learn some terminology along the way</a:t>
            </a:r>
          </a:p>
          <a:p>
            <a:pPr marL="342900" indent="-342900">
              <a:lnSpc>
                <a:spcPct val="107000"/>
              </a:lnSpc>
              <a:spcAft>
                <a:spcPts val="800"/>
              </a:spcAft>
              <a:buFont typeface="Arial" panose="020B0604020202020204" pitchFamily="34" charset="0"/>
              <a:buChar char="•"/>
            </a:pPr>
            <a:r>
              <a:rPr lang="en-CA" sz="2400" b="1" i="1" dirty="0">
                <a:solidFill>
                  <a:srgbClr val="404040"/>
                </a:solidFill>
                <a:effectLst/>
                <a:latin typeface="Abadi" panose="020B0604020104020204" pitchFamily="34" charset="0"/>
                <a:ea typeface="Calibri" panose="020F0502020204030204" pitchFamily="34" charset="0"/>
                <a:cs typeface="Times New Roman" panose="02020603050405020304" pitchFamily="18" charset="0"/>
              </a:rPr>
              <a:t>Repository </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400" b="1" i="1"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Forking a Repo</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400" b="1" i="1"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Pull Requests</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400" b="1" i="1"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Social networking</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CA" sz="2400" b="1" i="1" dirty="0">
                <a:solidFill>
                  <a:srgbClr val="404040"/>
                </a:solidFill>
                <a:effectLst/>
                <a:latin typeface="Abadi" panose="020B0604020104020204" pitchFamily="34" charset="0"/>
                <a:ea typeface="Times New Roman" panose="02020603050405020304" pitchFamily="18" charset="0"/>
              </a:rPr>
              <a:t>Changelogs</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001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676746" y="609599"/>
            <a:ext cx="7095654" cy="1419225"/>
          </a:xfrm>
        </p:spPr>
        <p:txBody>
          <a:bodyPr vert="horz" lIns="91440" tIns="45720" rIns="91440" bIns="45720" rtlCol="0" anchor="ctr">
            <a:normAutofit/>
          </a:bodyPr>
          <a:lstStyle/>
          <a:p>
            <a:r>
              <a:rPr lang="en-US" dirty="0">
                <a:latin typeface="Abadi" panose="020B0604020104020204" pitchFamily="34" charset="0"/>
              </a:rPr>
              <a:t>Why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601757" y="1997474"/>
            <a:ext cx="3804326" cy="4034565"/>
          </a:xfrm>
        </p:spPr>
        <p:txBody>
          <a:bodyPr vert="horz" lIns="91440" tIns="45720" rIns="91440" bIns="45720" rtlCol="0">
            <a:normAutofit/>
          </a:bodyPr>
          <a:lstStyle/>
          <a:p>
            <a:pPr>
              <a:buFont typeface="Wingdings 3" charset="2"/>
              <a:buChar char=""/>
            </a:pPr>
            <a:r>
              <a:rPr lang="en-US" sz="2800" b="1" i="1" dirty="0">
                <a:solidFill>
                  <a:schemeClr val="accent1">
                    <a:lumMod val="50000"/>
                  </a:schemeClr>
                </a:solidFill>
                <a:effectLst/>
                <a:latin typeface="Abadi" panose="020B0604020104020204" pitchFamily="34" charset="0"/>
              </a:rPr>
              <a:t>Repository </a:t>
            </a:r>
            <a:endParaRPr lang="en-US" sz="2800" dirty="0">
              <a:solidFill>
                <a:schemeClr val="accent1">
                  <a:lumMod val="50000"/>
                </a:schemeClr>
              </a:solidFill>
              <a:effectLst/>
              <a:latin typeface="Abadi" panose="020B0604020104020204" pitchFamily="34" charset="0"/>
            </a:endParaRPr>
          </a:p>
          <a:p>
            <a:r>
              <a:rPr lang="en-US" sz="2400" dirty="0">
                <a:effectLst/>
              </a:rPr>
              <a:t>A repository (usually abbreviated to “repo”) is a location where all the files for a particular project are stored. Each project has its own repo, and you can access it with a unique URL.</a:t>
            </a:r>
          </a:p>
          <a:p>
            <a:pPr>
              <a:buFont typeface="Wingdings 3" charset="2"/>
              <a:buChar char=""/>
            </a:pPr>
            <a:endParaRPr lang="en-US" dirty="0">
              <a:effectLst/>
            </a:endParaRPr>
          </a:p>
        </p:txBody>
      </p:sp>
      <p:pic>
        <p:nvPicPr>
          <p:cNvPr id="4" name="Picture 3">
            <a:extLst>
              <a:ext uri="{FF2B5EF4-FFF2-40B4-BE49-F238E27FC236}">
                <a16:creationId xmlns:a16="http://schemas.microsoft.com/office/drawing/2014/main" id="{741295BA-6AE7-44A9-BCCA-B09A50262A7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654035" y="2103905"/>
            <a:ext cx="4602747" cy="2945758"/>
          </a:xfrm>
          <a:prstGeom prst="rect">
            <a:avLst/>
          </a:prstGeom>
          <a:noFill/>
        </p:spPr>
      </p:pic>
    </p:spTree>
    <p:extLst>
      <p:ext uri="{BB962C8B-B14F-4D97-AF65-F5344CB8AC3E}">
        <p14:creationId xmlns:p14="http://schemas.microsoft.com/office/powerpoint/2010/main" val="165014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AC06CD-258E-4BE8-A3E3-D49349D6EBEF}"/>
              </a:ext>
            </a:extLst>
          </p:cNvPr>
          <p:cNvSpPr>
            <a:spLocks noGrp="1"/>
          </p:cNvSpPr>
          <p:nvPr>
            <p:ph type="title"/>
          </p:nvPr>
        </p:nvSpPr>
        <p:spPr>
          <a:xfrm>
            <a:off x="676746" y="609599"/>
            <a:ext cx="7095654" cy="1419225"/>
          </a:xfrm>
        </p:spPr>
        <p:txBody>
          <a:bodyPr vert="horz" lIns="91440" tIns="45720" rIns="91440" bIns="45720" rtlCol="0" anchor="ctr">
            <a:normAutofit/>
          </a:bodyPr>
          <a:lstStyle/>
          <a:p>
            <a:r>
              <a:rPr lang="en-US" dirty="0">
                <a:latin typeface="Abadi" panose="020B0604020104020204" pitchFamily="34" charset="0"/>
              </a:rPr>
              <a:t>Why learn Git? (Cont.)</a:t>
            </a:r>
          </a:p>
        </p:txBody>
      </p:sp>
      <p:sp>
        <p:nvSpPr>
          <p:cNvPr id="3" name="Text Placeholder 2">
            <a:extLst>
              <a:ext uri="{FF2B5EF4-FFF2-40B4-BE49-F238E27FC236}">
                <a16:creationId xmlns:a16="http://schemas.microsoft.com/office/drawing/2014/main" id="{F4B1ACA4-5A4E-4B20-BBDC-635522144AB8}"/>
              </a:ext>
            </a:extLst>
          </p:cNvPr>
          <p:cNvSpPr>
            <a:spLocks noGrp="1"/>
          </p:cNvSpPr>
          <p:nvPr>
            <p:ph type="body" idx="1"/>
          </p:nvPr>
        </p:nvSpPr>
        <p:spPr>
          <a:xfrm>
            <a:off x="601756" y="1997474"/>
            <a:ext cx="8460738" cy="4034565"/>
          </a:xfrm>
        </p:spPr>
        <p:txBody>
          <a:bodyPr vert="horz" lIns="91440" tIns="45720" rIns="91440" bIns="45720" rtlCol="0">
            <a:normAutofit fontScale="92500"/>
          </a:bodyPr>
          <a:lstStyle/>
          <a:p>
            <a:pPr>
              <a:lnSpc>
                <a:spcPct val="107000"/>
              </a:lnSpc>
              <a:spcAft>
                <a:spcPts val="800"/>
              </a:spcAft>
            </a:pPr>
            <a:r>
              <a:rPr lang="en-CA" sz="2800" b="1" i="1" dirty="0">
                <a:solidFill>
                  <a:schemeClr val="accent1">
                    <a:lumMod val="50000"/>
                  </a:schemeClr>
                </a:solidFill>
                <a:effectLst/>
                <a:latin typeface="Abadi" panose="020B0604020104020204" pitchFamily="34" charset="0"/>
                <a:ea typeface="Times New Roman" panose="02020603050405020304" pitchFamily="18" charset="0"/>
                <a:cs typeface="Calibri" panose="020F0502020204030204" pitchFamily="34" charset="0"/>
              </a:rPr>
              <a:t>Forking a Repo</a:t>
            </a:r>
            <a:endParaRPr lang="en-CA" sz="2800" dirty="0">
              <a:solidFill>
                <a:schemeClr val="accent1">
                  <a:lumMod val="50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CA" sz="2400" dirty="0">
                <a:solidFill>
                  <a:srgbClr val="404040"/>
                </a:solidFill>
                <a:effectLst/>
                <a:latin typeface="Abadi" panose="020B0604020104020204" pitchFamily="34" charset="0"/>
                <a:ea typeface="Times New Roman" panose="02020603050405020304" pitchFamily="18" charset="0"/>
                <a:cs typeface="Calibri" panose="020F0502020204030204" pitchFamily="34" charset="0"/>
              </a:rPr>
              <a:t>“Forking” is when you create a new project based off another project that already exists. This is an amazing feature that vastly encourages the further development of programs and other projects. If you find a project on GitHub that you would like to contribute to, you can fork the repo, make the changes you’d like, and release the revised project as a new repo. If the original repository that you forked to create your new project gets updated, you can easily add those updates to your current fork.</a:t>
            </a:r>
            <a:endParaRPr lang="en-CA" sz="2400" dirty="0">
              <a:effectLst/>
              <a:latin typeface="Abadi" panose="020B0604020104020204" pitchFamily="34" charset="0"/>
              <a:ea typeface="Calibri" panose="020F0502020204030204" pitchFamily="34" charset="0"/>
              <a:cs typeface="Times New Roman" panose="02020603050405020304" pitchFamily="18" charset="0"/>
            </a:endParaRPr>
          </a:p>
          <a:p>
            <a:endParaRPr lang="en-US" dirty="0">
              <a:effectLst/>
            </a:endParaRPr>
          </a:p>
        </p:txBody>
      </p:sp>
    </p:spTree>
    <p:extLst>
      <p:ext uri="{BB962C8B-B14F-4D97-AF65-F5344CB8AC3E}">
        <p14:creationId xmlns:p14="http://schemas.microsoft.com/office/powerpoint/2010/main" val="3176231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1408</TotalTime>
  <Words>909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Arial</vt:lpstr>
      <vt:lpstr>Calibri</vt:lpstr>
      <vt:lpstr>Trebuchet MS</vt:lpstr>
      <vt:lpstr>Wingdings</vt:lpstr>
      <vt:lpstr>Wingdings 3</vt:lpstr>
      <vt:lpstr>Facet</vt:lpstr>
      <vt:lpstr>Understand code versioning using GitHub</vt:lpstr>
      <vt:lpstr>AGENDA</vt:lpstr>
      <vt:lpstr>What is Git? </vt:lpstr>
      <vt:lpstr>What is Git? (Cont.)</vt:lpstr>
      <vt:lpstr>What is Git? (Cont.)</vt:lpstr>
      <vt:lpstr>Why to learn Git?</vt:lpstr>
      <vt:lpstr>Why to learn Git? (Cont.)</vt:lpstr>
      <vt:lpstr>Why learn Git? (Cont.)</vt:lpstr>
      <vt:lpstr>Why learn Git? (Cont.)</vt:lpstr>
      <vt:lpstr>Why to learn Git? (Cont.)</vt:lpstr>
      <vt:lpstr>Why learn Git? (Cont.)</vt:lpstr>
      <vt:lpstr>Why learn Git?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code versioning using GitHub</dc:title>
  <dc:creator>ramneek112000@gmail.com</dc:creator>
  <cp:lastModifiedBy>Peter Wheeler</cp:lastModifiedBy>
  <cp:revision>11</cp:revision>
  <dcterms:created xsi:type="dcterms:W3CDTF">2021-03-13T02:31:41Z</dcterms:created>
  <dcterms:modified xsi:type="dcterms:W3CDTF">2022-04-26T16:24:31Z</dcterms:modified>
</cp:coreProperties>
</file>