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85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7" r:id="rId11"/>
    <p:sldId id="266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45EF13-9982-4971-AAC1-E5CE9D12F0D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7"/>
            <p14:sldId id="266"/>
          </p14:sldIdLst>
        </p14:section>
        <p14:section name="Class Diagrams" id="{1A184D2F-9BB7-4FBE-A839-6A9A355130E5}">
          <p14:sldIdLst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llen its this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467" y="270965"/>
            <a:ext cx="7208166" cy="5978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7081A3-93A5-4FDA-8779-00BDD6BFD8B9}"/>
              </a:ext>
            </a:extLst>
          </p:cNvPr>
          <p:cNvSpPr/>
          <p:nvPr/>
        </p:nvSpPr>
        <p:spPr>
          <a:xfrm>
            <a:off x="516467" y="6244281"/>
            <a:ext cx="11214214" cy="101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6BAEC0-2800-4871-B73B-4C39815D96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438" y="868827"/>
            <a:ext cx="10529485" cy="5978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rgbClr val="01D17C"/>
                </a:solidFill>
              </a:defRPr>
            </a:lvl1pPr>
          </a:lstStyle>
          <a:p>
            <a:pPr lvl="0"/>
            <a:r>
              <a:rPr lang="en-GB" dirty="0"/>
              <a:t>Green Subtitle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5616A1-1D15-174F-8F42-3020776CFB6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467" y="1593851"/>
            <a:ext cx="11159067" cy="468629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45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446" y="338511"/>
            <a:ext cx="7208166" cy="6273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16467" y="1593851"/>
            <a:ext cx="5324573" cy="46085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6350000" y="1593851"/>
            <a:ext cx="5325533" cy="25030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6350001" y="4345841"/>
            <a:ext cx="2483224" cy="18565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sz="quarter" idx="15"/>
          </p:nvPr>
        </p:nvSpPr>
        <p:spPr>
          <a:xfrm>
            <a:off x="9192309" y="4345841"/>
            <a:ext cx="2483224" cy="18565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856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ultiple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446" y="338511"/>
            <a:ext cx="7208166" cy="6273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16467" y="1593851"/>
            <a:ext cx="5324573" cy="46085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6350000" y="1593851"/>
            <a:ext cx="5325533" cy="25030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6350001" y="4345841"/>
            <a:ext cx="2483224" cy="18565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sz="quarter" idx="15"/>
          </p:nvPr>
        </p:nvSpPr>
        <p:spPr>
          <a:xfrm>
            <a:off x="9192309" y="4345841"/>
            <a:ext cx="2483224" cy="18565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446" y="338511"/>
            <a:ext cx="7208166" cy="6273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516467" y="1593851"/>
            <a:ext cx="5325533" cy="25030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516468" y="4345841"/>
            <a:ext cx="2483224" cy="18565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sz="quarter" idx="15"/>
          </p:nvPr>
        </p:nvSpPr>
        <p:spPr>
          <a:xfrm>
            <a:off x="3358776" y="4345841"/>
            <a:ext cx="2483224" cy="18565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50960" y="1593851"/>
            <a:ext cx="5324573" cy="46085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516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446" y="338511"/>
            <a:ext cx="7208166" cy="6273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84960" y="6388155"/>
            <a:ext cx="9022080" cy="3600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516467" y="1593851"/>
            <a:ext cx="5325533" cy="25030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516468" y="4345841"/>
            <a:ext cx="2483224" cy="18565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sz="quarter" idx="15"/>
          </p:nvPr>
        </p:nvSpPr>
        <p:spPr>
          <a:xfrm>
            <a:off x="3358776" y="4345841"/>
            <a:ext cx="2483224" cy="18565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6"/>
          </p:nvPr>
        </p:nvSpPr>
        <p:spPr>
          <a:xfrm>
            <a:off x="6350000" y="3777896"/>
            <a:ext cx="5325533" cy="24244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9"/>
          <p:cNvSpPr>
            <a:spLocks noGrp="1"/>
          </p:cNvSpPr>
          <p:nvPr>
            <p:ph sz="quarter" idx="17"/>
          </p:nvPr>
        </p:nvSpPr>
        <p:spPr>
          <a:xfrm>
            <a:off x="6350001" y="1593850"/>
            <a:ext cx="2483224" cy="1935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9"/>
          <p:cNvSpPr>
            <a:spLocks noGrp="1"/>
          </p:cNvSpPr>
          <p:nvPr>
            <p:ph sz="quarter" idx="18"/>
          </p:nvPr>
        </p:nvSpPr>
        <p:spPr>
          <a:xfrm>
            <a:off x="9192309" y="1593850"/>
            <a:ext cx="2483224" cy="1935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418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47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84960" y="6388155"/>
            <a:ext cx="9022080" cy="3600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64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- Ful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16467" y="4142424"/>
            <a:ext cx="11159067" cy="61277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240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Insert URL</a:t>
            </a:r>
          </a:p>
        </p:txBody>
      </p:sp>
      <p:grpSp>
        <p:nvGrpSpPr>
          <p:cNvPr id="11" name="Group 4"/>
          <p:cNvGrpSpPr>
            <a:grpSpLocks noChangeAspect="1"/>
          </p:cNvGrpSpPr>
          <p:nvPr/>
        </p:nvGrpSpPr>
        <p:grpSpPr bwMode="auto">
          <a:xfrm>
            <a:off x="3905917" y="2437825"/>
            <a:ext cx="4380166" cy="1469462"/>
            <a:chOff x="706" y="1431"/>
            <a:chExt cx="4346" cy="1458"/>
          </a:xfrm>
        </p:grpSpPr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706" y="1472"/>
              <a:ext cx="1041" cy="1417"/>
            </a:xfrm>
            <a:custGeom>
              <a:avLst/>
              <a:gdLst>
                <a:gd name="T0" fmla="*/ 372 w 507"/>
                <a:gd name="T1" fmla="*/ 598 h 688"/>
                <a:gd name="T2" fmla="*/ 135 w 507"/>
                <a:gd name="T3" fmla="*/ 598 h 688"/>
                <a:gd name="T4" fmla="*/ 254 w 507"/>
                <a:gd name="T5" fmla="*/ 438 h 688"/>
                <a:gd name="T6" fmla="*/ 494 w 507"/>
                <a:gd name="T7" fmla="*/ 254 h 688"/>
                <a:gd name="T8" fmla="*/ 411 w 507"/>
                <a:gd name="T9" fmla="*/ 559 h 688"/>
                <a:gd name="T10" fmla="*/ 34 w 507"/>
                <a:gd name="T11" fmla="*/ 88 h 688"/>
                <a:gd name="T12" fmla="*/ 67 w 507"/>
                <a:gd name="T13" fmla="*/ 118 h 688"/>
                <a:gd name="T14" fmla="*/ 109 w 507"/>
                <a:gd name="T15" fmla="*/ 132 h 688"/>
                <a:gd name="T16" fmla="*/ 84 w 507"/>
                <a:gd name="T17" fmla="*/ 152 h 688"/>
                <a:gd name="T18" fmla="*/ 84 w 507"/>
                <a:gd name="T19" fmla="*/ 175 h 688"/>
                <a:gd name="T20" fmla="*/ 83 w 507"/>
                <a:gd name="T21" fmla="*/ 175 h 688"/>
                <a:gd name="T22" fmla="*/ 34 w 507"/>
                <a:gd name="T23" fmla="*/ 88 h 688"/>
                <a:gd name="T24" fmla="*/ 140 w 507"/>
                <a:gd name="T25" fmla="*/ 91 h 688"/>
                <a:gd name="T26" fmla="*/ 139 w 507"/>
                <a:gd name="T27" fmla="*/ 65 h 688"/>
                <a:gd name="T28" fmla="*/ 157 w 507"/>
                <a:gd name="T29" fmla="*/ 66 h 688"/>
                <a:gd name="T30" fmla="*/ 182 w 507"/>
                <a:gd name="T31" fmla="*/ 80 h 688"/>
                <a:gd name="T32" fmla="*/ 191 w 507"/>
                <a:gd name="T33" fmla="*/ 96 h 688"/>
                <a:gd name="T34" fmla="*/ 168 w 507"/>
                <a:gd name="T35" fmla="*/ 107 h 688"/>
                <a:gd name="T36" fmla="*/ 171 w 507"/>
                <a:gd name="T37" fmla="*/ 140 h 688"/>
                <a:gd name="T38" fmla="*/ 153 w 507"/>
                <a:gd name="T39" fmla="*/ 140 h 688"/>
                <a:gd name="T40" fmla="*/ 126 w 507"/>
                <a:gd name="T41" fmla="*/ 118 h 688"/>
                <a:gd name="T42" fmla="*/ 117 w 507"/>
                <a:gd name="T43" fmla="*/ 103 h 688"/>
                <a:gd name="T44" fmla="*/ 228 w 507"/>
                <a:gd name="T45" fmla="*/ 73 h 688"/>
                <a:gd name="T46" fmla="*/ 239 w 507"/>
                <a:gd name="T47" fmla="*/ 72 h 688"/>
                <a:gd name="T48" fmla="*/ 234 w 507"/>
                <a:gd name="T49" fmla="*/ 59 h 688"/>
                <a:gd name="T50" fmla="*/ 254 w 507"/>
                <a:gd name="T51" fmla="*/ 30 h 688"/>
                <a:gd name="T52" fmla="*/ 268 w 507"/>
                <a:gd name="T53" fmla="*/ 72 h 688"/>
                <a:gd name="T54" fmla="*/ 298 w 507"/>
                <a:gd name="T55" fmla="*/ 105 h 688"/>
                <a:gd name="T56" fmla="*/ 266 w 507"/>
                <a:gd name="T57" fmla="*/ 110 h 688"/>
                <a:gd name="T58" fmla="*/ 254 w 507"/>
                <a:gd name="T59" fmla="*/ 130 h 688"/>
                <a:gd name="T60" fmla="*/ 241 w 507"/>
                <a:gd name="T61" fmla="*/ 110 h 688"/>
                <a:gd name="T62" fmla="*/ 209 w 507"/>
                <a:gd name="T63" fmla="*/ 105 h 688"/>
                <a:gd name="T64" fmla="*/ 316 w 507"/>
                <a:gd name="T65" fmla="*/ 96 h 688"/>
                <a:gd name="T66" fmla="*/ 325 w 507"/>
                <a:gd name="T67" fmla="*/ 80 h 688"/>
                <a:gd name="T68" fmla="*/ 350 w 507"/>
                <a:gd name="T69" fmla="*/ 66 h 688"/>
                <a:gd name="T70" fmla="*/ 369 w 507"/>
                <a:gd name="T71" fmla="*/ 65 h 688"/>
                <a:gd name="T72" fmla="*/ 367 w 507"/>
                <a:gd name="T73" fmla="*/ 91 h 688"/>
                <a:gd name="T74" fmla="*/ 390 w 507"/>
                <a:gd name="T75" fmla="*/ 103 h 688"/>
                <a:gd name="T76" fmla="*/ 381 w 507"/>
                <a:gd name="T77" fmla="*/ 118 h 688"/>
                <a:gd name="T78" fmla="*/ 354 w 507"/>
                <a:gd name="T79" fmla="*/ 140 h 688"/>
                <a:gd name="T80" fmla="*/ 336 w 507"/>
                <a:gd name="T81" fmla="*/ 140 h 688"/>
                <a:gd name="T82" fmla="*/ 339 w 507"/>
                <a:gd name="T83" fmla="*/ 107 h 688"/>
                <a:gd name="T84" fmla="*/ 316 w 507"/>
                <a:gd name="T85" fmla="*/ 96 h 688"/>
                <a:gd name="T86" fmla="*/ 398 w 507"/>
                <a:gd name="T87" fmla="*/ 220 h 688"/>
                <a:gd name="T88" fmla="*/ 109 w 507"/>
                <a:gd name="T89" fmla="*/ 220 h 688"/>
                <a:gd name="T90" fmla="*/ 254 w 507"/>
                <a:gd name="T91" fmla="*/ 146 h 688"/>
                <a:gd name="T92" fmla="*/ 398 w 507"/>
                <a:gd name="T93" fmla="*/ 132 h 688"/>
                <a:gd name="T94" fmla="*/ 440 w 507"/>
                <a:gd name="T95" fmla="*/ 118 h 688"/>
                <a:gd name="T96" fmla="*/ 473 w 507"/>
                <a:gd name="T97" fmla="*/ 88 h 688"/>
                <a:gd name="T98" fmla="*/ 474 w 507"/>
                <a:gd name="T99" fmla="*/ 90 h 688"/>
                <a:gd name="T100" fmla="*/ 423 w 507"/>
                <a:gd name="T101" fmla="*/ 175 h 688"/>
                <a:gd name="T102" fmla="*/ 419 w 507"/>
                <a:gd name="T103" fmla="*/ 157 h 688"/>
                <a:gd name="T104" fmla="*/ 398 w 507"/>
                <a:gd name="T105" fmla="*/ 133 h 688"/>
                <a:gd name="T106" fmla="*/ 0 w 507"/>
                <a:gd name="T107" fmla="*/ 0 h 688"/>
                <a:gd name="T108" fmla="*/ 254 w 507"/>
                <a:gd name="T109" fmla="*/ 688 h 688"/>
                <a:gd name="T110" fmla="*/ 507 w 507"/>
                <a:gd name="T111" fmla="*/ 0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7" h="688">
                  <a:moveTo>
                    <a:pt x="411" y="559"/>
                  </a:moveTo>
                  <a:cubicBezTo>
                    <a:pt x="399" y="572"/>
                    <a:pt x="386" y="585"/>
                    <a:pt x="372" y="598"/>
                  </a:cubicBezTo>
                  <a:cubicBezTo>
                    <a:pt x="321" y="643"/>
                    <a:pt x="269" y="667"/>
                    <a:pt x="254" y="674"/>
                  </a:cubicBezTo>
                  <a:cubicBezTo>
                    <a:pt x="238" y="668"/>
                    <a:pt x="187" y="644"/>
                    <a:pt x="135" y="598"/>
                  </a:cubicBezTo>
                  <a:cubicBezTo>
                    <a:pt x="121" y="586"/>
                    <a:pt x="108" y="573"/>
                    <a:pt x="97" y="559"/>
                  </a:cubicBezTo>
                  <a:cubicBezTo>
                    <a:pt x="254" y="438"/>
                    <a:pt x="254" y="438"/>
                    <a:pt x="254" y="438"/>
                  </a:cubicBezTo>
                  <a:cubicBezTo>
                    <a:pt x="13" y="254"/>
                    <a:pt x="13" y="254"/>
                    <a:pt x="13" y="254"/>
                  </a:cubicBezTo>
                  <a:cubicBezTo>
                    <a:pt x="494" y="254"/>
                    <a:pt x="494" y="254"/>
                    <a:pt x="494" y="254"/>
                  </a:cubicBezTo>
                  <a:cubicBezTo>
                    <a:pt x="254" y="438"/>
                    <a:pt x="254" y="438"/>
                    <a:pt x="254" y="438"/>
                  </a:cubicBezTo>
                  <a:lnTo>
                    <a:pt x="411" y="559"/>
                  </a:lnTo>
                  <a:close/>
                  <a:moveTo>
                    <a:pt x="34" y="88"/>
                  </a:moveTo>
                  <a:cubicBezTo>
                    <a:pt x="34" y="88"/>
                    <a:pt x="34" y="88"/>
                    <a:pt x="34" y="88"/>
                  </a:cubicBezTo>
                  <a:cubicBezTo>
                    <a:pt x="57" y="90"/>
                    <a:pt x="65" y="104"/>
                    <a:pt x="65" y="104"/>
                  </a:cubicBezTo>
                  <a:cubicBezTo>
                    <a:pt x="67" y="108"/>
                    <a:pt x="68" y="113"/>
                    <a:pt x="67" y="118"/>
                  </a:cubicBezTo>
                  <a:cubicBezTo>
                    <a:pt x="70" y="116"/>
                    <a:pt x="73" y="114"/>
                    <a:pt x="77" y="113"/>
                  </a:cubicBezTo>
                  <a:cubicBezTo>
                    <a:pt x="90" y="111"/>
                    <a:pt x="103" y="121"/>
                    <a:pt x="109" y="132"/>
                  </a:cubicBezTo>
                  <a:cubicBezTo>
                    <a:pt x="110" y="132"/>
                    <a:pt x="110" y="133"/>
                    <a:pt x="109" y="133"/>
                  </a:cubicBezTo>
                  <a:cubicBezTo>
                    <a:pt x="100" y="148"/>
                    <a:pt x="89" y="151"/>
                    <a:pt x="84" y="152"/>
                  </a:cubicBezTo>
                  <a:cubicBezTo>
                    <a:pt x="86" y="153"/>
                    <a:pt x="87" y="155"/>
                    <a:pt x="88" y="157"/>
                  </a:cubicBezTo>
                  <a:cubicBezTo>
                    <a:pt x="92" y="163"/>
                    <a:pt x="90" y="171"/>
                    <a:pt x="84" y="175"/>
                  </a:cubicBezTo>
                  <a:cubicBezTo>
                    <a:pt x="84" y="175"/>
                    <a:pt x="84" y="175"/>
                    <a:pt x="84" y="175"/>
                  </a:cubicBezTo>
                  <a:cubicBezTo>
                    <a:pt x="84" y="176"/>
                    <a:pt x="83" y="175"/>
                    <a:pt x="83" y="175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3" y="89"/>
                    <a:pt x="33" y="89"/>
                    <a:pt x="34" y="88"/>
                  </a:cubicBezTo>
                  <a:moveTo>
                    <a:pt x="121" y="97"/>
                  </a:moveTo>
                  <a:cubicBezTo>
                    <a:pt x="140" y="91"/>
                    <a:pt x="140" y="91"/>
                    <a:pt x="140" y="9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4" y="69"/>
                    <a:pt x="136" y="66"/>
                    <a:pt x="139" y="65"/>
                  </a:cubicBezTo>
                  <a:cubicBezTo>
                    <a:pt x="151" y="62"/>
                    <a:pt x="151" y="62"/>
                    <a:pt x="151" y="62"/>
                  </a:cubicBezTo>
                  <a:cubicBezTo>
                    <a:pt x="153" y="61"/>
                    <a:pt x="156" y="63"/>
                    <a:pt x="157" y="66"/>
                  </a:cubicBezTo>
                  <a:cubicBezTo>
                    <a:pt x="162" y="85"/>
                    <a:pt x="162" y="85"/>
                    <a:pt x="162" y="85"/>
                  </a:cubicBezTo>
                  <a:cubicBezTo>
                    <a:pt x="182" y="80"/>
                    <a:pt x="182" y="80"/>
                    <a:pt x="182" y="80"/>
                  </a:cubicBezTo>
                  <a:cubicBezTo>
                    <a:pt x="184" y="79"/>
                    <a:pt x="187" y="81"/>
                    <a:pt x="188" y="84"/>
                  </a:cubicBezTo>
                  <a:cubicBezTo>
                    <a:pt x="191" y="96"/>
                    <a:pt x="191" y="96"/>
                    <a:pt x="191" y="96"/>
                  </a:cubicBezTo>
                  <a:cubicBezTo>
                    <a:pt x="192" y="98"/>
                    <a:pt x="190" y="101"/>
                    <a:pt x="188" y="102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5" y="134"/>
                    <a:pt x="175" y="134"/>
                    <a:pt x="175" y="134"/>
                  </a:cubicBezTo>
                  <a:cubicBezTo>
                    <a:pt x="176" y="137"/>
                    <a:pt x="174" y="139"/>
                    <a:pt x="171" y="140"/>
                  </a:cubicBezTo>
                  <a:cubicBezTo>
                    <a:pt x="159" y="143"/>
                    <a:pt x="159" y="143"/>
                    <a:pt x="159" y="143"/>
                  </a:cubicBezTo>
                  <a:cubicBezTo>
                    <a:pt x="157" y="144"/>
                    <a:pt x="154" y="142"/>
                    <a:pt x="153" y="140"/>
                  </a:cubicBezTo>
                  <a:cubicBezTo>
                    <a:pt x="146" y="113"/>
                    <a:pt x="146" y="113"/>
                    <a:pt x="146" y="113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124" y="119"/>
                    <a:pt x="121" y="117"/>
                    <a:pt x="120" y="115"/>
                  </a:cubicBezTo>
                  <a:cubicBezTo>
                    <a:pt x="117" y="103"/>
                    <a:pt x="117" y="103"/>
                    <a:pt x="117" y="103"/>
                  </a:cubicBezTo>
                  <a:cubicBezTo>
                    <a:pt x="116" y="100"/>
                    <a:pt x="118" y="97"/>
                    <a:pt x="121" y="97"/>
                  </a:cubicBezTo>
                  <a:moveTo>
                    <a:pt x="228" y="73"/>
                  </a:moveTo>
                  <a:cubicBezTo>
                    <a:pt x="231" y="71"/>
                    <a:pt x="235" y="71"/>
                    <a:pt x="239" y="72"/>
                  </a:cubicBezTo>
                  <a:cubicBezTo>
                    <a:pt x="239" y="72"/>
                    <a:pt x="239" y="72"/>
                    <a:pt x="239" y="72"/>
                  </a:cubicBezTo>
                  <a:cubicBezTo>
                    <a:pt x="239" y="72"/>
                    <a:pt x="239" y="72"/>
                    <a:pt x="239" y="72"/>
                  </a:cubicBezTo>
                  <a:cubicBezTo>
                    <a:pt x="236" y="68"/>
                    <a:pt x="234" y="64"/>
                    <a:pt x="234" y="59"/>
                  </a:cubicBezTo>
                  <a:cubicBezTo>
                    <a:pt x="234" y="58"/>
                    <a:pt x="233" y="42"/>
                    <a:pt x="253" y="30"/>
                  </a:cubicBezTo>
                  <a:cubicBezTo>
                    <a:pt x="253" y="29"/>
                    <a:pt x="254" y="29"/>
                    <a:pt x="254" y="30"/>
                  </a:cubicBezTo>
                  <a:cubicBezTo>
                    <a:pt x="274" y="42"/>
                    <a:pt x="273" y="58"/>
                    <a:pt x="273" y="59"/>
                  </a:cubicBezTo>
                  <a:cubicBezTo>
                    <a:pt x="273" y="64"/>
                    <a:pt x="272" y="68"/>
                    <a:pt x="268" y="72"/>
                  </a:cubicBezTo>
                  <a:cubicBezTo>
                    <a:pt x="272" y="71"/>
                    <a:pt x="276" y="71"/>
                    <a:pt x="280" y="73"/>
                  </a:cubicBezTo>
                  <a:cubicBezTo>
                    <a:pt x="292" y="77"/>
                    <a:pt x="298" y="92"/>
                    <a:pt x="298" y="105"/>
                  </a:cubicBezTo>
                  <a:cubicBezTo>
                    <a:pt x="298" y="106"/>
                    <a:pt x="298" y="106"/>
                    <a:pt x="298" y="106"/>
                  </a:cubicBezTo>
                  <a:cubicBezTo>
                    <a:pt x="282" y="115"/>
                    <a:pt x="271" y="112"/>
                    <a:pt x="266" y="110"/>
                  </a:cubicBezTo>
                  <a:cubicBezTo>
                    <a:pt x="267" y="112"/>
                    <a:pt x="267" y="114"/>
                    <a:pt x="267" y="116"/>
                  </a:cubicBezTo>
                  <a:cubicBezTo>
                    <a:pt x="267" y="124"/>
                    <a:pt x="261" y="130"/>
                    <a:pt x="254" y="130"/>
                  </a:cubicBezTo>
                  <a:cubicBezTo>
                    <a:pt x="246" y="130"/>
                    <a:pt x="240" y="124"/>
                    <a:pt x="240" y="116"/>
                  </a:cubicBezTo>
                  <a:cubicBezTo>
                    <a:pt x="240" y="114"/>
                    <a:pt x="240" y="112"/>
                    <a:pt x="241" y="110"/>
                  </a:cubicBezTo>
                  <a:cubicBezTo>
                    <a:pt x="236" y="112"/>
                    <a:pt x="225" y="115"/>
                    <a:pt x="210" y="106"/>
                  </a:cubicBezTo>
                  <a:cubicBezTo>
                    <a:pt x="209" y="106"/>
                    <a:pt x="209" y="106"/>
                    <a:pt x="209" y="105"/>
                  </a:cubicBezTo>
                  <a:cubicBezTo>
                    <a:pt x="209" y="92"/>
                    <a:pt x="215" y="77"/>
                    <a:pt x="228" y="73"/>
                  </a:cubicBezTo>
                  <a:moveTo>
                    <a:pt x="316" y="96"/>
                  </a:moveTo>
                  <a:cubicBezTo>
                    <a:pt x="319" y="84"/>
                    <a:pt x="319" y="84"/>
                    <a:pt x="319" y="84"/>
                  </a:cubicBezTo>
                  <a:cubicBezTo>
                    <a:pt x="320" y="81"/>
                    <a:pt x="323" y="79"/>
                    <a:pt x="325" y="80"/>
                  </a:cubicBezTo>
                  <a:cubicBezTo>
                    <a:pt x="345" y="85"/>
                    <a:pt x="345" y="85"/>
                    <a:pt x="345" y="85"/>
                  </a:cubicBezTo>
                  <a:cubicBezTo>
                    <a:pt x="350" y="66"/>
                    <a:pt x="350" y="66"/>
                    <a:pt x="350" y="66"/>
                  </a:cubicBezTo>
                  <a:cubicBezTo>
                    <a:pt x="351" y="63"/>
                    <a:pt x="354" y="61"/>
                    <a:pt x="357" y="62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71" y="66"/>
                    <a:pt x="373" y="69"/>
                    <a:pt x="372" y="71"/>
                  </a:cubicBezTo>
                  <a:cubicBezTo>
                    <a:pt x="367" y="91"/>
                    <a:pt x="367" y="91"/>
                    <a:pt x="367" y="91"/>
                  </a:cubicBezTo>
                  <a:cubicBezTo>
                    <a:pt x="387" y="97"/>
                    <a:pt x="387" y="97"/>
                    <a:pt x="387" y="97"/>
                  </a:cubicBezTo>
                  <a:cubicBezTo>
                    <a:pt x="389" y="97"/>
                    <a:pt x="391" y="100"/>
                    <a:pt x="390" y="103"/>
                  </a:cubicBezTo>
                  <a:cubicBezTo>
                    <a:pt x="387" y="115"/>
                    <a:pt x="387" y="115"/>
                    <a:pt x="387" y="115"/>
                  </a:cubicBezTo>
                  <a:cubicBezTo>
                    <a:pt x="386" y="117"/>
                    <a:pt x="383" y="119"/>
                    <a:pt x="381" y="118"/>
                  </a:cubicBezTo>
                  <a:cubicBezTo>
                    <a:pt x="361" y="113"/>
                    <a:pt x="361" y="113"/>
                    <a:pt x="361" y="113"/>
                  </a:cubicBezTo>
                  <a:cubicBezTo>
                    <a:pt x="354" y="140"/>
                    <a:pt x="354" y="140"/>
                    <a:pt x="354" y="140"/>
                  </a:cubicBezTo>
                  <a:cubicBezTo>
                    <a:pt x="353" y="142"/>
                    <a:pt x="350" y="144"/>
                    <a:pt x="348" y="143"/>
                  </a:cubicBezTo>
                  <a:cubicBezTo>
                    <a:pt x="336" y="140"/>
                    <a:pt x="336" y="140"/>
                    <a:pt x="336" y="140"/>
                  </a:cubicBezTo>
                  <a:cubicBezTo>
                    <a:pt x="333" y="139"/>
                    <a:pt x="331" y="137"/>
                    <a:pt x="332" y="134"/>
                  </a:cubicBezTo>
                  <a:cubicBezTo>
                    <a:pt x="339" y="107"/>
                    <a:pt x="339" y="107"/>
                    <a:pt x="339" y="107"/>
                  </a:cubicBezTo>
                  <a:cubicBezTo>
                    <a:pt x="320" y="102"/>
                    <a:pt x="320" y="102"/>
                    <a:pt x="320" y="102"/>
                  </a:cubicBezTo>
                  <a:cubicBezTo>
                    <a:pt x="317" y="101"/>
                    <a:pt x="315" y="98"/>
                    <a:pt x="316" y="96"/>
                  </a:cubicBezTo>
                  <a:moveTo>
                    <a:pt x="416" y="189"/>
                  </a:moveTo>
                  <a:cubicBezTo>
                    <a:pt x="398" y="220"/>
                    <a:pt x="398" y="220"/>
                    <a:pt x="398" y="220"/>
                  </a:cubicBezTo>
                  <a:cubicBezTo>
                    <a:pt x="354" y="195"/>
                    <a:pt x="304" y="181"/>
                    <a:pt x="254" y="181"/>
                  </a:cubicBezTo>
                  <a:cubicBezTo>
                    <a:pt x="203" y="181"/>
                    <a:pt x="153" y="195"/>
                    <a:pt x="109" y="220"/>
                  </a:cubicBezTo>
                  <a:cubicBezTo>
                    <a:pt x="91" y="189"/>
                    <a:pt x="91" y="189"/>
                    <a:pt x="91" y="189"/>
                  </a:cubicBezTo>
                  <a:cubicBezTo>
                    <a:pt x="140" y="161"/>
                    <a:pt x="196" y="146"/>
                    <a:pt x="254" y="146"/>
                  </a:cubicBezTo>
                  <a:cubicBezTo>
                    <a:pt x="311" y="146"/>
                    <a:pt x="367" y="161"/>
                    <a:pt x="416" y="189"/>
                  </a:cubicBezTo>
                  <a:moveTo>
                    <a:pt x="398" y="132"/>
                  </a:moveTo>
                  <a:cubicBezTo>
                    <a:pt x="404" y="121"/>
                    <a:pt x="417" y="111"/>
                    <a:pt x="430" y="113"/>
                  </a:cubicBezTo>
                  <a:cubicBezTo>
                    <a:pt x="434" y="114"/>
                    <a:pt x="438" y="116"/>
                    <a:pt x="440" y="118"/>
                  </a:cubicBezTo>
                  <a:cubicBezTo>
                    <a:pt x="439" y="113"/>
                    <a:pt x="440" y="108"/>
                    <a:pt x="442" y="104"/>
                  </a:cubicBezTo>
                  <a:cubicBezTo>
                    <a:pt x="443" y="104"/>
                    <a:pt x="450" y="90"/>
                    <a:pt x="473" y="88"/>
                  </a:cubicBezTo>
                  <a:cubicBezTo>
                    <a:pt x="473" y="88"/>
                    <a:pt x="473" y="88"/>
                    <a:pt x="473" y="88"/>
                  </a:cubicBezTo>
                  <a:cubicBezTo>
                    <a:pt x="474" y="89"/>
                    <a:pt x="474" y="89"/>
                    <a:pt x="474" y="90"/>
                  </a:cubicBezTo>
                  <a:cubicBezTo>
                    <a:pt x="424" y="175"/>
                    <a:pt x="424" y="175"/>
                    <a:pt x="424" y="175"/>
                  </a:cubicBezTo>
                  <a:cubicBezTo>
                    <a:pt x="424" y="175"/>
                    <a:pt x="424" y="176"/>
                    <a:pt x="423" y="175"/>
                  </a:cubicBezTo>
                  <a:cubicBezTo>
                    <a:pt x="423" y="175"/>
                    <a:pt x="423" y="175"/>
                    <a:pt x="423" y="175"/>
                  </a:cubicBezTo>
                  <a:cubicBezTo>
                    <a:pt x="417" y="171"/>
                    <a:pt x="415" y="163"/>
                    <a:pt x="419" y="157"/>
                  </a:cubicBezTo>
                  <a:cubicBezTo>
                    <a:pt x="420" y="155"/>
                    <a:pt x="421" y="153"/>
                    <a:pt x="423" y="152"/>
                  </a:cubicBezTo>
                  <a:cubicBezTo>
                    <a:pt x="418" y="151"/>
                    <a:pt x="407" y="148"/>
                    <a:pt x="398" y="133"/>
                  </a:cubicBezTo>
                  <a:cubicBezTo>
                    <a:pt x="397" y="133"/>
                    <a:pt x="397" y="132"/>
                    <a:pt x="398" y="132"/>
                  </a:cubicBezTo>
                  <a:moveTo>
                    <a:pt x="0" y="0"/>
                  </a:moveTo>
                  <a:cubicBezTo>
                    <a:pt x="0" y="0"/>
                    <a:pt x="0" y="80"/>
                    <a:pt x="0" y="334"/>
                  </a:cubicBezTo>
                  <a:cubicBezTo>
                    <a:pt x="0" y="592"/>
                    <a:pt x="254" y="688"/>
                    <a:pt x="254" y="688"/>
                  </a:cubicBezTo>
                  <a:cubicBezTo>
                    <a:pt x="254" y="688"/>
                    <a:pt x="507" y="592"/>
                    <a:pt x="507" y="334"/>
                  </a:cubicBezTo>
                  <a:cubicBezTo>
                    <a:pt x="507" y="80"/>
                    <a:pt x="507" y="0"/>
                    <a:pt x="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6"/>
            <p:cNvSpPr>
              <a:spLocks noEditPoints="1"/>
            </p:cNvSpPr>
            <p:nvPr userDrawn="1"/>
          </p:nvSpPr>
          <p:spPr bwMode="auto">
            <a:xfrm>
              <a:off x="2234" y="2073"/>
              <a:ext cx="2816" cy="462"/>
            </a:xfrm>
            <a:custGeom>
              <a:avLst/>
              <a:gdLst>
                <a:gd name="T0" fmla="*/ 1336 w 1371"/>
                <a:gd name="T1" fmla="*/ 123 h 224"/>
                <a:gd name="T2" fmla="*/ 1300 w 1371"/>
                <a:gd name="T3" fmla="*/ 88 h 224"/>
                <a:gd name="T4" fmla="*/ 1225 w 1371"/>
                <a:gd name="T5" fmla="*/ 141 h 224"/>
                <a:gd name="T6" fmla="*/ 1366 w 1371"/>
                <a:gd name="T7" fmla="*/ 182 h 224"/>
                <a:gd name="T8" fmla="*/ 1301 w 1371"/>
                <a:gd name="T9" fmla="*/ 194 h 224"/>
                <a:gd name="T10" fmla="*/ 1370 w 1371"/>
                <a:gd name="T11" fmla="*/ 146 h 224"/>
                <a:gd name="T12" fmla="*/ 1301 w 1371"/>
                <a:gd name="T13" fmla="*/ 59 h 224"/>
                <a:gd name="T14" fmla="*/ 1169 w 1371"/>
                <a:gd name="T15" fmla="*/ 123 h 224"/>
                <a:gd name="T16" fmla="*/ 1133 w 1371"/>
                <a:gd name="T17" fmla="*/ 88 h 224"/>
                <a:gd name="T18" fmla="*/ 1059 w 1371"/>
                <a:gd name="T19" fmla="*/ 141 h 224"/>
                <a:gd name="T20" fmla="*/ 1200 w 1371"/>
                <a:gd name="T21" fmla="*/ 182 h 224"/>
                <a:gd name="T22" fmla="*/ 1135 w 1371"/>
                <a:gd name="T23" fmla="*/ 194 h 224"/>
                <a:gd name="T24" fmla="*/ 1204 w 1371"/>
                <a:gd name="T25" fmla="*/ 146 h 224"/>
                <a:gd name="T26" fmla="*/ 1134 w 1371"/>
                <a:gd name="T27" fmla="*/ 59 h 224"/>
                <a:gd name="T28" fmla="*/ 912 w 1371"/>
                <a:gd name="T29" fmla="*/ 141 h 224"/>
                <a:gd name="T30" fmla="*/ 997 w 1371"/>
                <a:gd name="T31" fmla="*/ 133 h 224"/>
                <a:gd name="T32" fmla="*/ 953 w 1371"/>
                <a:gd name="T33" fmla="*/ 193 h 224"/>
                <a:gd name="T34" fmla="*/ 997 w 1371"/>
                <a:gd name="T35" fmla="*/ 82 h 224"/>
                <a:gd name="T36" fmla="*/ 948 w 1371"/>
                <a:gd name="T37" fmla="*/ 59 h 224"/>
                <a:gd name="T38" fmla="*/ 948 w 1371"/>
                <a:gd name="T39" fmla="*/ 223 h 224"/>
                <a:gd name="T40" fmla="*/ 997 w 1371"/>
                <a:gd name="T41" fmla="*/ 200 h 224"/>
                <a:gd name="T42" fmla="*/ 1031 w 1371"/>
                <a:gd name="T43" fmla="*/ 220 h 224"/>
                <a:gd name="T44" fmla="*/ 997 w 1371"/>
                <a:gd name="T45" fmla="*/ 4 h 224"/>
                <a:gd name="T46" fmla="*/ 749 w 1371"/>
                <a:gd name="T47" fmla="*/ 83 h 224"/>
                <a:gd name="T48" fmla="*/ 744 w 1371"/>
                <a:gd name="T49" fmla="*/ 64 h 224"/>
                <a:gd name="T50" fmla="*/ 713 w 1371"/>
                <a:gd name="T51" fmla="*/ 220 h 224"/>
                <a:gd name="T52" fmla="*/ 747 w 1371"/>
                <a:gd name="T53" fmla="*/ 139 h 224"/>
                <a:gd name="T54" fmla="*/ 787 w 1371"/>
                <a:gd name="T55" fmla="*/ 90 h 224"/>
                <a:gd name="T56" fmla="*/ 817 w 1371"/>
                <a:gd name="T57" fmla="*/ 220 h 224"/>
                <a:gd name="T58" fmla="*/ 851 w 1371"/>
                <a:gd name="T59" fmla="*/ 116 h 224"/>
                <a:gd name="T60" fmla="*/ 642 w 1371"/>
                <a:gd name="T61" fmla="*/ 64 h 224"/>
                <a:gd name="T62" fmla="*/ 633 w 1371"/>
                <a:gd name="T63" fmla="*/ 180 h 224"/>
                <a:gd name="T64" fmla="*/ 572 w 1371"/>
                <a:gd name="T65" fmla="*/ 156 h 224"/>
                <a:gd name="T66" fmla="*/ 539 w 1371"/>
                <a:gd name="T67" fmla="*/ 64 h 224"/>
                <a:gd name="T68" fmla="*/ 594 w 1371"/>
                <a:gd name="T69" fmla="*/ 224 h 224"/>
                <a:gd name="T70" fmla="*/ 644 w 1371"/>
                <a:gd name="T71" fmla="*/ 200 h 224"/>
                <a:gd name="T72" fmla="*/ 676 w 1371"/>
                <a:gd name="T73" fmla="*/ 220 h 224"/>
                <a:gd name="T74" fmla="*/ 642 w 1371"/>
                <a:gd name="T75" fmla="*/ 64 h 224"/>
                <a:gd name="T76" fmla="*/ 398 w 1371"/>
                <a:gd name="T77" fmla="*/ 45 h 224"/>
                <a:gd name="T78" fmla="*/ 398 w 1371"/>
                <a:gd name="T79" fmla="*/ 189 h 224"/>
                <a:gd name="T80" fmla="*/ 370 w 1371"/>
                <a:gd name="T81" fmla="*/ 45 h 224"/>
                <a:gd name="T82" fmla="*/ 335 w 1371"/>
                <a:gd name="T83" fmla="*/ 15 h 224"/>
                <a:gd name="T84" fmla="*/ 399 w 1371"/>
                <a:gd name="T85" fmla="*/ 220 h 224"/>
                <a:gd name="T86" fmla="*/ 399 w 1371"/>
                <a:gd name="T87" fmla="*/ 15 h 224"/>
                <a:gd name="T88" fmla="*/ 261 w 1371"/>
                <a:gd name="T89" fmla="*/ 42 h 224"/>
                <a:gd name="T90" fmla="*/ 240 w 1371"/>
                <a:gd name="T91" fmla="*/ 10 h 224"/>
                <a:gd name="T92" fmla="*/ 184 w 1371"/>
                <a:gd name="T93" fmla="*/ 72 h 224"/>
                <a:gd name="T94" fmla="*/ 161 w 1371"/>
                <a:gd name="T95" fmla="*/ 98 h 224"/>
                <a:gd name="T96" fmla="*/ 184 w 1371"/>
                <a:gd name="T97" fmla="*/ 220 h 224"/>
                <a:gd name="T98" fmla="*/ 216 w 1371"/>
                <a:gd name="T99" fmla="*/ 98 h 224"/>
                <a:gd name="T100" fmla="*/ 255 w 1371"/>
                <a:gd name="T101" fmla="*/ 72 h 224"/>
                <a:gd name="T102" fmla="*/ 216 w 1371"/>
                <a:gd name="T103" fmla="*/ 70 h 224"/>
                <a:gd name="T104" fmla="*/ 113 w 1371"/>
                <a:gd name="T105" fmla="*/ 146 h 224"/>
                <a:gd name="T106" fmla="*/ 32 w 1371"/>
                <a:gd name="T107" fmla="*/ 146 h 224"/>
                <a:gd name="T108" fmla="*/ 113 w 1371"/>
                <a:gd name="T109" fmla="*/ 146 h 224"/>
                <a:gd name="T110" fmla="*/ 73 w 1371"/>
                <a:gd name="T111" fmla="*/ 68 h 224"/>
                <a:gd name="T112" fmla="*/ 73 w 1371"/>
                <a:gd name="T113" fmla="*/ 22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71" h="224">
                  <a:moveTo>
                    <a:pt x="1300" y="88"/>
                  </a:moveTo>
                  <a:cubicBezTo>
                    <a:pt x="1321" y="88"/>
                    <a:pt x="1334" y="102"/>
                    <a:pt x="1336" y="123"/>
                  </a:cubicBezTo>
                  <a:cubicBezTo>
                    <a:pt x="1260" y="123"/>
                    <a:pt x="1260" y="123"/>
                    <a:pt x="1260" y="123"/>
                  </a:cubicBezTo>
                  <a:cubicBezTo>
                    <a:pt x="1264" y="101"/>
                    <a:pt x="1279" y="88"/>
                    <a:pt x="1300" y="88"/>
                  </a:cubicBezTo>
                  <a:moveTo>
                    <a:pt x="1301" y="59"/>
                  </a:moveTo>
                  <a:cubicBezTo>
                    <a:pt x="1256" y="59"/>
                    <a:pt x="1225" y="93"/>
                    <a:pt x="1225" y="141"/>
                  </a:cubicBezTo>
                  <a:cubicBezTo>
                    <a:pt x="1225" y="192"/>
                    <a:pt x="1258" y="223"/>
                    <a:pt x="1302" y="223"/>
                  </a:cubicBezTo>
                  <a:cubicBezTo>
                    <a:pt x="1333" y="223"/>
                    <a:pt x="1359" y="205"/>
                    <a:pt x="1366" y="182"/>
                  </a:cubicBezTo>
                  <a:cubicBezTo>
                    <a:pt x="1339" y="167"/>
                    <a:pt x="1339" y="167"/>
                    <a:pt x="1339" y="167"/>
                  </a:cubicBezTo>
                  <a:cubicBezTo>
                    <a:pt x="1332" y="186"/>
                    <a:pt x="1318" y="194"/>
                    <a:pt x="1301" y="194"/>
                  </a:cubicBezTo>
                  <a:cubicBezTo>
                    <a:pt x="1278" y="194"/>
                    <a:pt x="1261" y="177"/>
                    <a:pt x="1259" y="146"/>
                  </a:cubicBezTo>
                  <a:cubicBezTo>
                    <a:pt x="1370" y="146"/>
                    <a:pt x="1370" y="146"/>
                    <a:pt x="1370" y="146"/>
                  </a:cubicBezTo>
                  <a:cubicBezTo>
                    <a:pt x="1370" y="137"/>
                    <a:pt x="1370" y="137"/>
                    <a:pt x="1370" y="137"/>
                  </a:cubicBezTo>
                  <a:cubicBezTo>
                    <a:pt x="1371" y="94"/>
                    <a:pt x="1345" y="59"/>
                    <a:pt x="1301" y="59"/>
                  </a:cubicBezTo>
                  <a:moveTo>
                    <a:pt x="1133" y="88"/>
                  </a:moveTo>
                  <a:cubicBezTo>
                    <a:pt x="1155" y="88"/>
                    <a:pt x="1167" y="102"/>
                    <a:pt x="1169" y="123"/>
                  </a:cubicBezTo>
                  <a:cubicBezTo>
                    <a:pt x="1094" y="123"/>
                    <a:pt x="1094" y="123"/>
                    <a:pt x="1094" y="123"/>
                  </a:cubicBezTo>
                  <a:cubicBezTo>
                    <a:pt x="1098" y="101"/>
                    <a:pt x="1113" y="88"/>
                    <a:pt x="1133" y="88"/>
                  </a:cubicBezTo>
                  <a:moveTo>
                    <a:pt x="1134" y="59"/>
                  </a:moveTo>
                  <a:cubicBezTo>
                    <a:pt x="1089" y="59"/>
                    <a:pt x="1059" y="93"/>
                    <a:pt x="1059" y="141"/>
                  </a:cubicBezTo>
                  <a:cubicBezTo>
                    <a:pt x="1059" y="192"/>
                    <a:pt x="1091" y="223"/>
                    <a:pt x="1135" y="223"/>
                  </a:cubicBezTo>
                  <a:cubicBezTo>
                    <a:pt x="1167" y="223"/>
                    <a:pt x="1193" y="205"/>
                    <a:pt x="1200" y="182"/>
                  </a:cubicBezTo>
                  <a:cubicBezTo>
                    <a:pt x="1173" y="167"/>
                    <a:pt x="1173" y="167"/>
                    <a:pt x="1173" y="167"/>
                  </a:cubicBezTo>
                  <a:cubicBezTo>
                    <a:pt x="1166" y="186"/>
                    <a:pt x="1152" y="194"/>
                    <a:pt x="1135" y="194"/>
                  </a:cubicBezTo>
                  <a:cubicBezTo>
                    <a:pt x="1112" y="194"/>
                    <a:pt x="1095" y="177"/>
                    <a:pt x="1092" y="146"/>
                  </a:cubicBezTo>
                  <a:cubicBezTo>
                    <a:pt x="1204" y="146"/>
                    <a:pt x="1204" y="146"/>
                    <a:pt x="1204" y="146"/>
                  </a:cubicBezTo>
                  <a:cubicBezTo>
                    <a:pt x="1204" y="137"/>
                    <a:pt x="1204" y="137"/>
                    <a:pt x="1204" y="137"/>
                  </a:cubicBezTo>
                  <a:cubicBezTo>
                    <a:pt x="1204" y="94"/>
                    <a:pt x="1179" y="59"/>
                    <a:pt x="1134" y="59"/>
                  </a:cubicBezTo>
                  <a:moveTo>
                    <a:pt x="953" y="193"/>
                  </a:moveTo>
                  <a:cubicBezTo>
                    <a:pt x="928" y="193"/>
                    <a:pt x="912" y="175"/>
                    <a:pt x="912" y="141"/>
                  </a:cubicBezTo>
                  <a:cubicBezTo>
                    <a:pt x="912" y="107"/>
                    <a:pt x="928" y="89"/>
                    <a:pt x="953" y="89"/>
                  </a:cubicBezTo>
                  <a:cubicBezTo>
                    <a:pt x="977" y="89"/>
                    <a:pt x="995" y="104"/>
                    <a:pt x="997" y="133"/>
                  </a:cubicBezTo>
                  <a:cubicBezTo>
                    <a:pt x="997" y="149"/>
                    <a:pt x="997" y="149"/>
                    <a:pt x="997" y="149"/>
                  </a:cubicBezTo>
                  <a:cubicBezTo>
                    <a:pt x="995" y="179"/>
                    <a:pt x="977" y="193"/>
                    <a:pt x="953" y="193"/>
                  </a:cubicBezTo>
                  <a:moveTo>
                    <a:pt x="997" y="4"/>
                  </a:moveTo>
                  <a:cubicBezTo>
                    <a:pt x="997" y="82"/>
                    <a:pt x="997" y="82"/>
                    <a:pt x="997" y="82"/>
                  </a:cubicBezTo>
                  <a:cubicBezTo>
                    <a:pt x="995" y="82"/>
                    <a:pt x="995" y="82"/>
                    <a:pt x="995" y="82"/>
                  </a:cubicBezTo>
                  <a:cubicBezTo>
                    <a:pt x="986" y="69"/>
                    <a:pt x="971" y="59"/>
                    <a:pt x="948" y="59"/>
                  </a:cubicBezTo>
                  <a:cubicBezTo>
                    <a:pt x="910" y="59"/>
                    <a:pt x="877" y="90"/>
                    <a:pt x="877" y="141"/>
                  </a:cubicBezTo>
                  <a:cubicBezTo>
                    <a:pt x="877" y="192"/>
                    <a:pt x="910" y="223"/>
                    <a:pt x="948" y="223"/>
                  </a:cubicBezTo>
                  <a:cubicBezTo>
                    <a:pt x="971" y="223"/>
                    <a:pt x="986" y="214"/>
                    <a:pt x="995" y="200"/>
                  </a:cubicBezTo>
                  <a:cubicBezTo>
                    <a:pt x="997" y="200"/>
                    <a:pt x="997" y="200"/>
                    <a:pt x="997" y="200"/>
                  </a:cubicBezTo>
                  <a:cubicBezTo>
                    <a:pt x="997" y="220"/>
                    <a:pt x="997" y="220"/>
                    <a:pt x="997" y="220"/>
                  </a:cubicBezTo>
                  <a:cubicBezTo>
                    <a:pt x="1031" y="220"/>
                    <a:pt x="1031" y="220"/>
                    <a:pt x="1031" y="220"/>
                  </a:cubicBezTo>
                  <a:cubicBezTo>
                    <a:pt x="1031" y="0"/>
                    <a:pt x="1031" y="0"/>
                    <a:pt x="1031" y="0"/>
                  </a:cubicBezTo>
                  <a:lnTo>
                    <a:pt x="997" y="4"/>
                  </a:lnTo>
                  <a:close/>
                  <a:moveTo>
                    <a:pt x="795" y="59"/>
                  </a:moveTo>
                  <a:cubicBezTo>
                    <a:pt x="774" y="59"/>
                    <a:pt x="757" y="70"/>
                    <a:pt x="749" y="83"/>
                  </a:cubicBezTo>
                  <a:cubicBezTo>
                    <a:pt x="746" y="83"/>
                    <a:pt x="746" y="83"/>
                    <a:pt x="746" y="83"/>
                  </a:cubicBezTo>
                  <a:cubicBezTo>
                    <a:pt x="744" y="64"/>
                    <a:pt x="744" y="64"/>
                    <a:pt x="744" y="64"/>
                  </a:cubicBezTo>
                  <a:cubicBezTo>
                    <a:pt x="713" y="64"/>
                    <a:pt x="713" y="64"/>
                    <a:pt x="713" y="64"/>
                  </a:cubicBezTo>
                  <a:cubicBezTo>
                    <a:pt x="713" y="220"/>
                    <a:pt x="713" y="220"/>
                    <a:pt x="713" y="220"/>
                  </a:cubicBezTo>
                  <a:cubicBezTo>
                    <a:pt x="747" y="220"/>
                    <a:pt x="747" y="220"/>
                    <a:pt x="747" y="220"/>
                  </a:cubicBezTo>
                  <a:cubicBezTo>
                    <a:pt x="747" y="139"/>
                    <a:pt x="747" y="139"/>
                    <a:pt x="747" y="139"/>
                  </a:cubicBezTo>
                  <a:cubicBezTo>
                    <a:pt x="747" y="122"/>
                    <a:pt x="751" y="110"/>
                    <a:pt x="757" y="103"/>
                  </a:cubicBezTo>
                  <a:cubicBezTo>
                    <a:pt x="764" y="95"/>
                    <a:pt x="775" y="90"/>
                    <a:pt x="787" y="90"/>
                  </a:cubicBezTo>
                  <a:cubicBezTo>
                    <a:pt x="807" y="90"/>
                    <a:pt x="817" y="100"/>
                    <a:pt x="817" y="128"/>
                  </a:cubicBezTo>
                  <a:cubicBezTo>
                    <a:pt x="817" y="220"/>
                    <a:pt x="817" y="220"/>
                    <a:pt x="817" y="220"/>
                  </a:cubicBezTo>
                  <a:cubicBezTo>
                    <a:pt x="851" y="220"/>
                    <a:pt x="851" y="220"/>
                    <a:pt x="851" y="220"/>
                  </a:cubicBezTo>
                  <a:cubicBezTo>
                    <a:pt x="851" y="116"/>
                    <a:pt x="851" y="116"/>
                    <a:pt x="851" y="116"/>
                  </a:cubicBezTo>
                  <a:cubicBezTo>
                    <a:pt x="851" y="73"/>
                    <a:pt x="825" y="59"/>
                    <a:pt x="795" y="59"/>
                  </a:cubicBezTo>
                  <a:moveTo>
                    <a:pt x="642" y="64"/>
                  </a:moveTo>
                  <a:cubicBezTo>
                    <a:pt x="642" y="145"/>
                    <a:pt x="642" y="145"/>
                    <a:pt x="642" y="145"/>
                  </a:cubicBezTo>
                  <a:cubicBezTo>
                    <a:pt x="642" y="162"/>
                    <a:pt x="639" y="173"/>
                    <a:pt x="633" y="180"/>
                  </a:cubicBezTo>
                  <a:cubicBezTo>
                    <a:pt x="625" y="189"/>
                    <a:pt x="614" y="194"/>
                    <a:pt x="602" y="194"/>
                  </a:cubicBezTo>
                  <a:cubicBezTo>
                    <a:pt x="583" y="194"/>
                    <a:pt x="572" y="184"/>
                    <a:pt x="572" y="156"/>
                  </a:cubicBezTo>
                  <a:cubicBezTo>
                    <a:pt x="572" y="64"/>
                    <a:pt x="572" y="64"/>
                    <a:pt x="572" y="64"/>
                  </a:cubicBezTo>
                  <a:cubicBezTo>
                    <a:pt x="539" y="64"/>
                    <a:pt x="539" y="64"/>
                    <a:pt x="539" y="64"/>
                  </a:cubicBezTo>
                  <a:cubicBezTo>
                    <a:pt x="539" y="168"/>
                    <a:pt x="539" y="168"/>
                    <a:pt x="539" y="168"/>
                  </a:cubicBezTo>
                  <a:cubicBezTo>
                    <a:pt x="539" y="210"/>
                    <a:pt x="565" y="224"/>
                    <a:pt x="594" y="224"/>
                  </a:cubicBezTo>
                  <a:cubicBezTo>
                    <a:pt x="615" y="224"/>
                    <a:pt x="633" y="214"/>
                    <a:pt x="641" y="200"/>
                  </a:cubicBezTo>
                  <a:cubicBezTo>
                    <a:pt x="644" y="200"/>
                    <a:pt x="644" y="200"/>
                    <a:pt x="644" y="200"/>
                  </a:cubicBezTo>
                  <a:cubicBezTo>
                    <a:pt x="645" y="220"/>
                    <a:pt x="645" y="220"/>
                    <a:pt x="645" y="220"/>
                  </a:cubicBezTo>
                  <a:cubicBezTo>
                    <a:pt x="676" y="220"/>
                    <a:pt x="676" y="220"/>
                    <a:pt x="676" y="220"/>
                  </a:cubicBezTo>
                  <a:cubicBezTo>
                    <a:pt x="676" y="64"/>
                    <a:pt x="676" y="64"/>
                    <a:pt x="676" y="64"/>
                  </a:cubicBezTo>
                  <a:lnTo>
                    <a:pt x="642" y="64"/>
                  </a:lnTo>
                  <a:close/>
                  <a:moveTo>
                    <a:pt x="370" y="45"/>
                  </a:moveTo>
                  <a:cubicBezTo>
                    <a:pt x="398" y="45"/>
                    <a:pt x="398" y="45"/>
                    <a:pt x="398" y="45"/>
                  </a:cubicBezTo>
                  <a:cubicBezTo>
                    <a:pt x="454" y="45"/>
                    <a:pt x="474" y="70"/>
                    <a:pt x="474" y="117"/>
                  </a:cubicBezTo>
                  <a:cubicBezTo>
                    <a:pt x="474" y="164"/>
                    <a:pt x="454" y="189"/>
                    <a:pt x="398" y="189"/>
                  </a:cubicBezTo>
                  <a:cubicBezTo>
                    <a:pt x="370" y="189"/>
                    <a:pt x="370" y="189"/>
                    <a:pt x="370" y="189"/>
                  </a:cubicBezTo>
                  <a:lnTo>
                    <a:pt x="370" y="45"/>
                  </a:lnTo>
                  <a:close/>
                  <a:moveTo>
                    <a:pt x="399" y="15"/>
                  </a:moveTo>
                  <a:cubicBezTo>
                    <a:pt x="335" y="15"/>
                    <a:pt x="335" y="15"/>
                    <a:pt x="335" y="15"/>
                  </a:cubicBezTo>
                  <a:cubicBezTo>
                    <a:pt x="335" y="220"/>
                    <a:pt x="335" y="220"/>
                    <a:pt x="335" y="220"/>
                  </a:cubicBezTo>
                  <a:cubicBezTo>
                    <a:pt x="399" y="220"/>
                    <a:pt x="399" y="220"/>
                    <a:pt x="399" y="220"/>
                  </a:cubicBezTo>
                  <a:cubicBezTo>
                    <a:pt x="475" y="220"/>
                    <a:pt x="510" y="180"/>
                    <a:pt x="510" y="117"/>
                  </a:cubicBezTo>
                  <a:cubicBezTo>
                    <a:pt x="510" y="54"/>
                    <a:pt x="475" y="15"/>
                    <a:pt x="399" y="15"/>
                  </a:cubicBezTo>
                  <a:moveTo>
                    <a:pt x="243" y="39"/>
                  </a:moveTo>
                  <a:cubicBezTo>
                    <a:pt x="249" y="39"/>
                    <a:pt x="256" y="40"/>
                    <a:pt x="261" y="42"/>
                  </a:cubicBezTo>
                  <a:cubicBezTo>
                    <a:pt x="261" y="13"/>
                    <a:pt x="261" y="13"/>
                    <a:pt x="261" y="13"/>
                  </a:cubicBezTo>
                  <a:cubicBezTo>
                    <a:pt x="256" y="11"/>
                    <a:pt x="249" y="10"/>
                    <a:pt x="240" y="10"/>
                  </a:cubicBezTo>
                  <a:cubicBezTo>
                    <a:pt x="214" y="10"/>
                    <a:pt x="184" y="23"/>
                    <a:pt x="184" y="67"/>
                  </a:cubicBezTo>
                  <a:cubicBezTo>
                    <a:pt x="184" y="72"/>
                    <a:pt x="184" y="72"/>
                    <a:pt x="184" y="72"/>
                  </a:cubicBezTo>
                  <a:cubicBezTo>
                    <a:pt x="161" y="72"/>
                    <a:pt x="161" y="72"/>
                    <a:pt x="161" y="72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84" y="98"/>
                    <a:pt x="184" y="98"/>
                    <a:pt x="184" y="98"/>
                  </a:cubicBezTo>
                  <a:cubicBezTo>
                    <a:pt x="184" y="220"/>
                    <a:pt x="184" y="220"/>
                    <a:pt x="184" y="220"/>
                  </a:cubicBezTo>
                  <a:cubicBezTo>
                    <a:pt x="216" y="220"/>
                    <a:pt x="216" y="220"/>
                    <a:pt x="216" y="220"/>
                  </a:cubicBezTo>
                  <a:cubicBezTo>
                    <a:pt x="216" y="98"/>
                    <a:pt x="216" y="98"/>
                    <a:pt x="216" y="98"/>
                  </a:cubicBezTo>
                  <a:cubicBezTo>
                    <a:pt x="255" y="98"/>
                    <a:pt x="255" y="98"/>
                    <a:pt x="255" y="98"/>
                  </a:cubicBezTo>
                  <a:cubicBezTo>
                    <a:pt x="255" y="72"/>
                    <a:pt x="255" y="72"/>
                    <a:pt x="255" y="72"/>
                  </a:cubicBezTo>
                  <a:cubicBezTo>
                    <a:pt x="216" y="72"/>
                    <a:pt x="216" y="72"/>
                    <a:pt x="216" y="72"/>
                  </a:cubicBezTo>
                  <a:cubicBezTo>
                    <a:pt x="216" y="70"/>
                    <a:pt x="216" y="70"/>
                    <a:pt x="216" y="70"/>
                  </a:cubicBezTo>
                  <a:cubicBezTo>
                    <a:pt x="216" y="49"/>
                    <a:pt x="225" y="39"/>
                    <a:pt x="243" y="39"/>
                  </a:cubicBezTo>
                  <a:moveTo>
                    <a:pt x="113" y="146"/>
                  </a:moveTo>
                  <a:cubicBezTo>
                    <a:pt x="113" y="177"/>
                    <a:pt x="98" y="195"/>
                    <a:pt x="73" y="195"/>
                  </a:cubicBezTo>
                  <a:cubicBezTo>
                    <a:pt x="48" y="195"/>
                    <a:pt x="32" y="177"/>
                    <a:pt x="32" y="146"/>
                  </a:cubicBezTo>
                  <a:cubicBezTo>
                    <a:pt x="32" y="114"/>
                    <a:pt x="48" y="96"/>
                    <a:pt x="73" y="96"/>
                  </a:cubicBezTo>
                  <a:cubicBezTo>
                    <a:pt x="98" y="96"/>
                    <a:pt x="113" y="114"/>
                    <a:pt x="113" y="146"/>
                  </a:cubicBezTo>
                  <a:moveTo>
                    <a:pt x="145" y="146"/>
                  </a:moveTo>
                  <a:cubicBezTo>
                    <a:pt x="145" y="98"/>
                    <a:pt x="116" y="68"/>
                    <a:pt x="73" y="68"/>
                  </a:cubicBezTo>
                  <a:cubicBezTo>
                    <a:pt x="30" y="68"/>
                    <a:pt x="0" y="98"/>
                    <a:pt x="0" y="146"/>
                  </a:cubicBezTo>
                  <a:cubicBezTo>
                    <a:pt x="0" y="193"/>
                    <a:pt x="30" y="223"/>
                    <a:pt x="73" y="223"/>
                  </a:cubicBezTo>
                  <a:cubicBezTo>
                    <a:pt x="116" y="223"/>
                    <a:pt x="145" y="193"/>
                    <a:pt x="145" y="146"/>
                  </a:cubicBezTo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2244" y="1431"/>
              <a:ext cx="2808" cy="585"/>
            </a:xfrm>
            <a:custGeom>
              <a:avLst/>
              <a:gdLst>
                <a:gd name="T0" fmla="*/ 1332 w 1367"/>
                <a:gd name="T1" fmla="*/ 69 h 284"/>
                <a:gd name="T2" fmla="*/ 1251 w 1367"/>
                <a:gd name="T3" fmla="*/ 69 h 284"/>
                <a:gd name="T4" fmla="*/ 1272 w 1367"/>
                <a:gd name="T5" fmla="*/ 226 h 284"/>
                <a:gd name="T6" fmla="*/ 1286 w 1367"/>
                <a:gd name="T7" fmla="*/ 284 h 284"/>
                <a:gd name="T8" fmla="*/ 1355 w 1367"/>
                <a:gd name="T9" fmla="*/ 100 h 284"/>
                <a:gd name="T10" fmla="*/ 1161 w 1367"/>
                <a:gd name="T11" fmla="*/ 164 h 284"/>
                <a:gd name="T12" fmla="*/ 1199 w 1367"/>
                <a:gd name="T13" fmla="*/ 96 h 284"/>
                <a:gd name="T14" fmla="*/ 1160 w 1367"/>
                <a:gd name="T15" fmla="*/ 69 h 284"/>
                <a:gd name="T16" fmla="*/ 1127 w 1367"/>
                <a:gd name="T17" fmla="*/ 29 h 284"/>
                <a:gd name="T18" fmla="*/ 1107 w 1367"/>
                <a:gd name="T19" fmla="*/ 69 h 284"/>
                <a:gd name="T20" fmla="*/ 1127 w 1367"/>
                <a:gd name="T21" fmla="*/ 96 h 284"/>
                <a:gd name="T22" fmla="*/ 1184 w 1367"/>
                <a:gd name="T23" fmla="*/ 227 h 284"/>
                <a:gd name="T24" fmla="*/ 1207 w 1367"/>
                <a:gd name="T25" fmla="*/ 194 h 284"/>
                <a:gd name="T26" fmla="*/ 1161 w 1367"/>
                <a:gd name="T27" fmla="*/ 164 h 284"/>
                <a:gd name="T28" fmla="*/ 1045 w 1367"/>
                <a:gd name="T29" fmla="*/ 69 h 284"/>
                <a:gd name="T30" fmla="*/ 1079 w 1367"/>
                <a:gd name="T31" fmla="*/ 225 h 284"/>
                <a:gd name="T32" fmla="*/ 1084 w 1367"/>
                <a:gd name="T33" fmla="*/ 22 h 284"/>
                <a:gd name="T34" fmla="*/ 1040 w 1367"/>
                <a:gd name="T35" fmla="*/ 22 h 284"/>
                <a:gd name="T36" fmla="*/ 1084 w 1367"/>
                <a:gd name="T37" fmla="*/ 22 h 284"/>
                <a:gd name="T38" fmla="*/ 887 w 1367"/>
                <a:gd name="T39" fmla="*/ 198 h 284"/>
                <a:gd name="T40" fmla="*/ 1011 w 1367"/>
                <a:gd name="T41" fmla="*/ 178 h 284"/>
                <a:gd name="T42" fmla="*/ 925 w 1367"/>
                <a:gd name="T43" fmla="*/ 108 h 284"/>
                <a:gd name="T44" fmla="*/ 992 w 1367"/>
                <a:gd name="T45" fmla="*/ 112 h 284"/>
                <a:gd name="T46" fmla="*/ 950 w 1367"/>
                <a:gd name="T47" fmla="*/ 64 h 284"/>
                <a:gd name="T48" fmla="*/ 945 w 1367"/>
                <a:gd name="T49" fmla="*/ 158 h 284"/>
                <a:gd name="T50" fmla="*/ 950 w 1367"/>
                <a:gd name="T51" fmla="*/ 200 h 284"/>
                <a:gd name="T52" fmla="*/ 864 w 1367"/>
                <a:gd name="T53" fmla="*/ 64 h 284"/>
                <a:gd name="T54" fmla="*/ 821 w 1367"/>
                <a:gd name="T55" fmla="*/ 92 h 284"/>
                <a:gd name="T56" fmla="*/ 788 w 1367"/>
                <a:gd name="T57" fmla="*/ 69 h 284"/>
                <a:gd name="T58" fmla="*/ 822 w 1367"/>
                <a:gd name="T59" fmla="*/ 225 h 284"/>
                <a:gd name="T60" fmla="*/ 860 w 1367"/>
                <a:gd name="T61" fmla="*/ 96 h 284"/>
                <a:gd name="T62" fmla="*/ 875 w 1367"/>
                <a:gd name="T63" fmla="*/ 66 h 284"/>
                <a:gd name="T64" fmla="*/ 684 w 1367"/>
                <a:gd name="T65" fmla="*/ 93 h 284"/>
                <a:gd name="T66" fmla="*/ 645 w 1367"/>
                <a:gd name="T67" fmla="*/ 128 h 284"/>
                <a:gd name="T68" fmla="*/ 685 w 1367"/>
                <a:gd name="T69" fmla="*/ 64 h 284"/>
                <a:gd name="T70" fmla="*/ 686 w 1367"/>
                <a:gd name="T71" fmla="*/ 228 h 284"/>
                <a:gd name="T72" fmla="*/ 724 w 1367"/>
                <a:gd name="T73" fmla="*/ 172 h 284"/>
                <a:gd name="T74" fmla="*/ 643 w 1367"/>
                <a:gd name="T75" fmla="*/ 151 h 284"/>
                <a:gd name="T76" fmla="*/ 755 w 1367"/>
                <a:gd name="T77" fmla="*/ 142 h 284"/>
                <a:gd name="T78" fmla="*/ 563 w 1367"/>
                <a:gd name="T79" fmla="*/ 69 h 284"/>
                <a:gd name="T80" fmla="*/ 482 w 1367"/>
                <a:gd name="T81" fmla="*/ 69 h 284"/>
                <a:gd name="T82" fmla="*/ 503 w 1367"/>
                <a:gd name="T83" fmla="*/ 225 h 284"/>
                <a:gd name="T84" fmla="*/ 599 w 1367"/>
                <a:gd name="T85" fmla="*/ 69 h 284"/>
                <a:gd name="T86" fmla="*/ 418 w 1367"/>
                <a:gd name="T87" fmla="*/ 69 h 284"/>
                <a:gd name="T88" fmla="*/ 384 w 1367"/>
                <a:gd name="T89" fmla="*/ 225 h 284"/>
                <a:gd name="T90" fmla="*/ 418 w 1367"/>
                <a:gd name="T91" fmla="*/ 69 h 284"/>
                <a:gd name="T92" fmla="*/ 401 w 1367"/>
                <a:gd name="T93" fmla="*/ 0 h 284"/>
                <a:gd name="T94" fmla="*/ 401 w 1367"/>
                <a:gd name="T95" fmla="*/ 43 h 284"/>
                <a:gd name="T96" fmla="*/ 287 w 1367"/>
                <a:gd name="T97" fmla="*/ 64 h 284"/>
                <a:gd name="T98" fmla="*/ 238 w 1367"/>
                <a:gd name="T99" fmla="*/ 88 h 284"/>
                <a:gd name="T100" fmla="*/ 205 w 1367"/>
                <a:gd name="T101" fmla="*/ 69 h 284"/>
                <a:gd name="T102" fmla="*/ 239 w 1367"/>
                <a:gd name="T103" fmla="*/ 225 h 284"/>
                <a:gd name="T104" fmla="*/ 249 w 1367"/>
                <a:gd name="T105" fmla="*/ 108 h 284"/>
                <a:gd name="T106" fmla="*/ 309 w 1367"/>
                <a:gd name="T107" fmla="*/ 133 h 284"/>
                <a:gd name="T108" fmla="*/ 343 w 1367"/>
                <a:gd name="T109" fmla="*/ 225 h 284"/>
                <a:gd name="T110" fmla="*/ 287 w 1367"/>
                <a:gd name="T111" fmla="*/ 64 h 284"/>
                <a:gd name="T112" fmla="*/ 36 w 1367"/>
                <a:gd name="T113" fmla="*/ 20 h 284"/>
                <a:gd name="T114" fmla="*/ 0 w 1367"/>
                <a:gd name="T115" fmla="*/ 142 h 284"/>
                <a:gd name="T116" fmla="*/ 165 w 1367"/>
                <a:gd name="T117" fmla="*/ 142 h 284"/>
                <a:gd name="T118" fmla="*/ 129 w 1367"/>
                <a:gd name="T119" fmla="*/ 20 h 284"/>
                <a:gd name="T120" fmla="*/ 82 w 1367"/>
                <a:gd name="T121" fmla="*/ 199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7" h="284">
                  <a:moveTo>
                    <a:pt x="1367" y="69"/>
                  </a:moveTo>
                  <a:cubicBezTo>
                    <a:pt x="1332" y="69"/>
                    <a:pt x="1332" y="69"/>
                    <a:pt x="1332" y="69"/>
                  </a:cubicBezTo>
                  <a:cubicBezTo>
                    <a:pt x="1291" y="189"/>
                    <a:pt x="1291" y="189"/>
                    <a:pt x="1291" y="189"/>
                  </a:cubicBezTo>
                  <a:cubicBezTo>
                    <a:pt x="1251" y="69"/>
                    <a:pt x="1251" y="69"/>
                    <a:pt x="1251" y="69"/>
                  </a:cubicBezTo>
                  <a:cubicBezTo>
                    <a:pt x="1212" y="69"/>
                    <a:pt x="1212" y="69"/>
                    <a:pt x="1212" y="69"/>
                  </a:cubicBezTo>
                  <a:cubicBezTo>
                    <a:pt x="1272" y="226"/>
                    <a:pt x="1272" y="226"/>
                    <a:pt x="1272" y="226"/>
                  </a:cubicBezTo>
                  <a:cubicBezTo>
                    <a:pt x="1251" y="284"/>
                    <a:pt x="1251" y="284"/>
                    <a:pt x="1251" y="284"/>
                  </a:cubicBezTo>
                  <a:cubicBezTo>
                    <a:pt x="1286" y="284"/>
                    <a:pt x="1286" y="284"/>
                    <a:pt x="1286" y="284"/>
                  </a:cubicBezTo>
                  <a:cubicBezTo>
                    <a:pt x="1355" y="100"/>
                    <a:pt x="1355" y="100"/>
                    <a:pt x="1355" y="100"/>
                  </a:cubicBezTo>
                  <a:cubicBezTo>
                    <a:pt x="1355" y="100"/>
                    <a:pt x="1355" y="100"/>
                    <a:pt x="1355" y="100"/>
                  </a:cubicBezTo>
                  <a:lnTo>
                    <a:pt x="1367" y="69"/>
                  </a:lnTo>
                  <a:close/>
                  <a:moveTo>
                    <a:pt x="1161" y="164"/>
                  </a:moveTo>
                  <a:cubicBezTo>
                    <a:pt x="1161" y="96"/>
                    <a:pt x="1161" y="96"/>
                    <a:pt x="1161" y="96"/>
                  </a:cubicBezTo>
                  <a:cubicBezTo>
                    <a:pt x="1199" y="96"/>
                    <a:pt x="1199" y="96"/>
                    <a:pt x="1199" y="96"/>
                  </a:cubicBezTo>
                  <a:cubicBezTo>
                    <a:pt x="1199" y="69"/>
                    <a:pt x="1199" y="69"/>
                    <a:pt x="1199" y="69"/>
                  </a:cubicBezTo>
                  <a:cubicBezTo>
                    <a:pt x="1160" y="69"/>
                    <a:pt x="1160" y="69"/>
                    <a:pt x="1160" y="69"/>
                  </a:cubicBezTo>
                  <a:cubicBezTo>
                    <a:pt x="1160" y="25"/>
                    <a:pt x="1160" y="25"/>
                    <a:pt x="1160" y="25"/>
                  </a:cubicBezTo>
                  <a:cubicBezTo>
                    <a:pt x="1127" y="29"/>
                    <a:pt x="1127" y="29"/>
                    <a:pt x="1127" y="29"/>
                  </a:cubicBezTo>
                  <a:cubicBezTo>
                    <a:pt x="1127" y="69"/>
                    <a:pt x="1127" y="69"/>
                    <a:pt x="1127" y="69"/>
                  </a:cubicBezTo>
                  <a:cubicBezTo>
                    <a:pt x="1107" y="69"/>
                    <a:pt x="1107" y="69"/>
                    <a:pt x="1107" y="69"/>
                  </a:cubicBezTo>
                  <a:cubicBezTo>
                    <a:pt x="1107" y="96"/>
                    <a:pt x="1107" y="96"/>
                    <a:pt x="1107" y="96"/>
                  </a:cubicBezTo>
                  <a:cubicBezTo>
                    <a:pt x="1127" y="96"/>
                    <a:pt x="1127" y="96"/>
                    <a:pt x="1127" y="96"/>
                  </a:cubicBezTo>
                  <a:cubicBezTo>
                    <a:pt x="1127" y="168"/>
                    <a:pt x="1127" y="168"/>
                    <a:pt x="1127" y="168"/>
                  </a:cubicBezTo>
                  <a:cubicBezTo>
                    <a:pt x="1127" y="214"/>
                    <a:pt x="1157" y="227"/>
                    <a:pt x="1184" y="227"/>
                  </a:cubicBezTo>
                  <a:cubicBezTo>
                    <a:pt x="1194" y="227"/>
                    <a:pt x="1200" y="226"/>
                    <a:pt x="1207" y="224"/>
                  </a:cubicBezTo>
                  <a:cubicBezTo>
                    <a:pt x="1207" y="194"/>
                    <a:pt x="1207" y="194"/>
                    <a:pt x="1207" y="194"/>
                  </a:cubicBezTo>
                  <a:cubicBezTo>
                    <a:pt x="1201" y="195"/>
                    <a:pt x="1194" y="196"/>
                    <a:pt x="1187" y="196"/>
                  </a:cubicBezTo>
                  <a:cubicBezTo>
                    <a:pt x="1170" y="196"/>
                    <a:pt x="1161" y="186"/>
                    <a:pt x="1161" y="164"/>
                  </a:cubicBezTo>
                  <a:moveTo>
                    <a:pt x="1079" y="69"/>
                  </a:moveTo>
                  <a:cubicBezTo>
                    <a:pt x="1045" y="69"/>
                    <a:pt x="1045" y="69"/>
                    <a:pt x="1045" y="69"/>
                  </a:cubicBezTo>
                  <a:cubicBezTo>
                    <a:pt x="1045" y="225"/>
                    <a:pt x="1045" y="225"/>
                    <a:pt x="1045" y="225"/>
                  </a:cubicBezTo>
                  <a:cubicBezTo>
                    <a:pt x="1079" y="225"/>
                    <a:pt x="1079" y="225"/>
                    <a:pt x="1079" y="225"/>
                  </a:cubicBezTo>
                  <a:lnTo>
                    <a:pt x="1079" y="69"/>
                  </a:lnTo>
                  <a:close/>
                  <a:moveTo>
                    <a:pt x="1084" y="22"/>
                  </a:moveTo>
                  <a:cubicBezTo>
                    <a:pt x="1084" y="9"/>
                    <a:pt x="1074" y="0"/>
                    <a:pt x="1062" y="0"/>
                  </a:cubicBezTo>
                  <a:cubicBezTo>
                    <a:pt x="1050" y="0"/>
                    <a:pt x="1040" y="9"/>
                    <a:pt x="1040" y="22"/>
                  </a:cubicBezTo>
                  <a:cubicBezTo>
                    <a:pt x="1040" y="34"/>
                    <a:pt x="1050" y="43"/>
                    <a:pt x="1062" y="43"/>
                  </a:cubicBezTo>
                  <a:cubicBezTo>
                    <a:pt x="1074" y="43"/>
                    <a:pt x="1084" y="34"/>
                    <a:pt x="1084" y="22"/>
                  </a:cubicBezTo>
                  <a:moveTo>
                    <a:pt x="904" y="175"/>
                  </a:moveTo>
                  <a:cubicBezTo>
                    <a:pt x="887" y="198"/>
                    <a:pt x="887" y="198"/>
                    <a:pt x="887" y="198"/>
                  </a:cubicBezTo>
                  <a:cubicBezTo>
                    <a:pt x="898" y="214"/>
                    <a:pt x="918" y="228"/>
                    <a:pt x="950" y="228"/>
                  </a:cubicBezTo>
                  <a:cubicBezTo>
                    <a:pt x="986" y="228"/>
                    <a:pt x="1011" y="208"/>
                    <a:pt x="1011" y="178"/>
                  </a:cubicBezTo>
                  <a:cubicBezTo>
                    <a:pt x="1011" y="149"/>
                    <a:pt x="987" y="138"/>
                    <a:pt x="959" y="130"/>
                  </a:cubicBezTo>
                  <a:cubicBezTo>
                    <a:pt x="940" y="125"/>
                    <a:pt x="925" y="121"/>
                    <a:pt x="925" y="108"/>
                  </a:cubicBezTo>
                  <a:cubicBezTo>
                    <a:pt x="925" y="99"/>
                    <a:pt x="934" y="92"/>
                    <a:pt x="950" y="92"/>
                  </a:cubicBezTo>
                  <a:cubicBezTo>
                    <a:pt x="967" y="92"/>
                    <a:pt x="984" y="102"/>
                    <a:pt x="992" y="112"/>
                  </a:cubicBezTo>
                  <a:cubicBezTo>
                    <a:pt x="1009" y="88"/>
                    <a:pt x="1009" y="88"/>
                    <a:pt x="1009" y="88"/>
                  </a:cubicBezTo>
                  <a:cubicBezTo>
                    <a:pt x="996" y="74"/>
                    <a:pt x="975" y="64"/>
                    <a:pt x="950" y="64"/>
                  </a:cubicBezTo>
                  <a:cubicBezTo>
                    <a:pt x="916" y="64"/>
                    <a:pt x="892" y="82"/>
                    <a:pt x="892" y="110"/>
                  </a:cubicBezTo>
                  <a:cubicBezTo>
                    <a:pt x="892" y="140"/>
                    <a:pt x="916" y="151"/>
                    <a:pt x="945" y="158"/>
                  </a:cubicBezTo>
                  <a:cubicBezTo>
                    <a:pt x="967" y="164"/>
                    <a:pt x="978" y="169"/>
                    <a:pt x="978" y="182"/>
                  </a:cubicBezTo>
                  <a:cubicBezTo>
                    <a:pt x="978" y="193"/>
                    <a:pt x="967" y="200"/>
                    <a:pt x="950" y="200"/>
                  </a:cubicBezTo>
                  <a:cubicBezTo>
                    <a:pt x="929" y="200"/>
                    <a:pt x="911" y="188"/>
                    <a:pt x="904" y="175"/>
                  </a:cubicBezTo>
                  <a:moveTo>
                    <a:pt x="864" y="64"/>
                  </a:moveTo>
                  <a:cubicBezTo>
                    <a:pt x="847" y="64"/>
                    <a:pt x="831" y="75"/>
                    <a:pt x="823" y="92"/>
                  </a:cubicBezTo>
                  <a:cubicBezTo>
                    <a:pt x="821" y="92"/>
                    <a:pt x="821" y="92"/>
                    <a:pt x="821" y="92"/>
                  </a:cubicBezTo>
                  <a:cubicBezTo>
                    <a:pt x="819" y="69"/>
                    <a:pt x="819" y="69"/>
                    <a:pt x="819" y="69"/>
                  </a:cubicBezTo>
                  <a:cubicBezTo>
                    <a:pt x="788" y="69"/>
                    <a:pt x="788" y="69"/>
                    <a:pt x="788" y="69"/>
                  </a:cubicBezTo>
                  <a:cubicBezTo>
                    <a:pt x="788" y="225"/>
                    <a:pt x="788" y="225"/>
                    <a:pt x="788" y="225"/>
                  </a:cubicBezTo>
                  <a:cubicBezTo>
                    <a:pt x="822" y="225"/>
                    <a:pt x="822" y="225"/>
                    <a:pt x="822" y="225"/>
                  </a:cubicBezTo>
                  <a:cubicBezTo>
                    <a:pt x="822" y="138"/>
                    <a:pt x="822" y="138"/>
                    <a:pt x="822" y="138"/>
                  </a:cubicBezTo>
                  <a:cubicBezTo>
                    <a:pt x="822" y="111"/>
                    <a:pt x="838" y="96"/>
                    <a:pt x="860" y="96"/>
                  </a:cubicBezTo>
                  <a:cubicBezTo>
                    <a:pt x="866" y="96"/>
                    <a:pt x="870" y="97"/>
                    <a:pt x="872" y="98"/>
                  </a:cubicBezTo>
                  <a:cubicBezTo>
                    <a:pt x="875" y="66"/>
                    <a:pt x="875" y="66"/>
                    <a:pt x="875" y="66"/>
                  </a:cubicBezTo>
                  <a:cubicBezTo>
                    <a:pt x="872" y="65"/>
                    <a:pt x="869" y="64"/>
                    <a:pt x="864" y="64"/>
                  </a:cubicBezTo>
                  <a:moveTo>
                    <a:pt x="684" y="93"/>
                  </a:moveTo>
                  <a:cubicBezTo>
                    <a:pt x="706" y="93"/>
                    <a:pt x="719" y="107"/>
                    <a:pt x="720" y="128"/>
                  </a:cubicBezTo>
                  <a:cubicBezTo>
                    <a:pt x="645" y="128"/>
                    <a:pt x="645" y="128"/>
                    <a:pt x="645" y="128"/>
                  </a:cubicBezTo>
                  <a:cubicBezTo>
                    <a:pt x="649" y="105"/>
                    <a:pt x="664" y="93"/>
                    <a:pt x="684" y="93"/>
                  </a:cubicBezTo>
                  <a:moveTo>
                    <a:pt x="685" y="64"/>
                  </a:moveTo>
                  <a:cubicBezTo>
                    <a:pt x="640" y="64"/>
                    <a:pt x="610" y="98"/>
                    <a:pt x="610" y="146"/>
                  </a:cubicBezTo>
                  <a:cubicBezTo>
                    <a:pt x="610" y="197"/>
                    <a:pt x="642" y="228"/>
                    <a:pt x="686" y="228"/>
                  </a:cubicBezTo>
                  <a:cubicBezTo>
                    <a:pt x="718" y="228"/>
                    <a:pt x="744" y="209"/>
                    <a:pt x="751" y="187"/>
                  </a:cubicBezTo>
                  <a:cubicBezTo>
                    <a:pt x="724" y="172"/>
                    <a:pt x="724" y="172"/>
                    <a:pt x="724" y="172"/>
                  </a:cubicBezTo>
                  <a:cubicBezTo>
                    <a:pt x="717" y="190"/>
                    <a:pt x="703" y="198"/>
                    <a:pt x="686" y="198"/>
                  </a:cubicBezTo>
                  <a:cubicBezTo>
                    <a:pt x="663" y="198"/>
                    <a:pt x="646" y="182"/>
                    <a:pt x="643" y="151"/>
                  </a:cubicBezTo>
                  <a:cubicBezTo>
                    <a:pt x="755" y="151"/>
                    <a:pt x="755" y="151"/>
                    <a:pt x="755" y="151"/>
                  </a:cubicBezTo>
                  <a:cubicBezTo>
                    <a:pt x="755" y="142"/>
                    <a:pt x="755" y="142"/>
                    <a:pt x="755" y="142"/>
                  </a:cubicBezTo>
                  <a:cubicBezTo>
                    <a:pt x="755" y="98"/>
                    <a:pt x="730" y="64"/>
                    <a:pt x="685" y="64"/>
                  </a:cubicBezTo>
                  <a:moveTo>
                    <a:pt x="563" y="69"/>
                  </a:moveTo>
                  <a:cubicBezTo>
                    <a:pt x="522" y="189"/>
                    <a:pt x="522" y="189"/>
                    <a:pt x="522" y="189"/>
                  </a:cubicBezTo>
                  <a:cubicBezTo>
                    <a:pt x="482" y="69"/>
                    <a:pt x="482" y="69"/>
                    <a:pt x="482" y="69"/>
                  </a:cubicBezTo>
                  <a:cubicBezTo>
                    <a:pt x="443" y="69"/>
                    <a:pt x="443" y="69"/>
                    <a:pt x="443" y="69"/>
                  </a:cubicBezTo>
                  <a:cubicBezTo>
                    <a:pt x="503" y="225"/>
                    <a:pt x="503" y="225"/>
                    <a:pt x="503" y="225"/>
                  </a:cubicBezTo>
                  <a:cubicBezTo>
                    <a:pt x="539" y="225"/>
                    <a:pt x="539" y="225"/>
                    <a:pt x="539" y="225"/>
                  </a:cubicBezTo>
                  <a:cubicBezTo>
                    <a:pt x="599" y="69"/>
                    <a:pt x="599" y="69"/>
                    <a:pt x="599" y="69"/>
                  </a:cubicBezTo>
                  <a:lnTo>
                    <a:pt x="563" y="69"/>
                  </a:lnTo>
                  <a:close/>
                  <a:moveTo>
                    <a:pt x="418" y="69"/>
                  </a:moveTo>
                  <a:cubicBezTo>
                    <a:pt x="384" y="69"/>
                    <a:pt x="384" y="69"/>
                    <a:pt x="384" y="69"/>
                  </a:cubicBezTo>
                  <a:cubicBezTo>
                    <a:pt x="384" y="225"/>
                    <a:pt x="384" y="225"/>
                    <a:pt x="384" y="225"/>
                  </a:cubicBezTo>
                  <a:cubicBezTo>
                    <a:pt x="418" y="225"/>
                    <a:pt x="418" y="225"/>
                    <a:pt x="418" y="225"/>
                  </a:cubicBezTo>
                  <a:lnTo>
                    <a:pt x="418" y="69"/>
                  </a:lnTo>
                  <a:close/>
                  <a:moveTo>
                    <a:pt x="422" y="22"/>
                  </a:moveTo>
                  <a:cubicBezTo>
                    <a:pt x="422" y="9"/>
                    <a:pt x="413" y="0"/>
                    <a:pt x="401" y="0"/>
                  </a:cubicBezTo>
                  <a:cubicBezTo>
                    <a:pt x="389" y="0"/>
                    <a:pt x="379" y="9"/>
                    <a:pt x="379" y="22"/>
                  </a:cubicBezTo>
                  <a:cubicBezTo>
                    <a:pt x="379" y="34"/>
                    <a:pt x="389" y="43"/>
                    <a:pt x="401" y="43"/>
                  </a:cubicBezTo>
                  <a:cubicBezTo>
                    <a:pt x="413" y="43"/>
                    <a:pt x="422" y="34"/>
                    <a:pt x="422" y="22"/>
                  </a:cubicBezTo>
                  <a:moveTo>
                    <a:pt x="287" y="64"/>
                  </a:moveTo>
                  <a:cubicBezTo>
                    <a:pt x="266" y="64"/>
                    <a:pt x="249" y="75"/>
                    <a:pt x="241" y="88"/>
                  </a:cubicBezTo>
                  <a:cubicBezTo>
                    <a:pt x="238" y="88"/>
                    <a:pt x="238" y="88"/>
                    <a:pt x="238" y="88"/>
                  </a:cubicBezTo>
                  <a:cubicBezTo>
                    <a:pt x="237" y="69"/>
                    <a:pt x="237" y="69"/>
                    <a:pt x="237" y="69"/>
                  </a:cubicBezTo>
                  <a:cubicBezTo>
                    <a:pt x="205" y="69"/>
                    <a:pt x="205" y="69"/>
                    <a:pt x="205" y="69"/>
                  </a:cubicBezTo>
                  <a:cubicBezTo>
                    <a:pt x="205" y="225"/>
                    <a:pt x="205" y="225"/>
                    <a:pt x="205" y="225"/>
                  </a:cubicBezTo>
                  <a:cubicBezTo>
                    <a:pt x="239" y="225"/>
                    <a:pt x="239" y="225"/>
                    <a:pt x="239" y="225"/>
                  </a:cubicBezTo>
                  <a:cubicBezTo>
                    <a:pt x="239" y="144"/>
                    <a:pt x="239" y="144"/>
                    <a:pt x="239" y="144"/>
                  </a:cubicBezTo>
                  <a:cubicBezTo>
                    <a:pt x="239" y="126"/>
                    <a:pt x="243" y="115"/>
                    <a:pt x="249" y="108"/>
                  </a:cubicBezTo>
                  <a:cubicBezTo>
                    <a:pt x="256" y="99"/>
                    <a:pt x="267" y="95"/>
                    <a:pt x="279" y="95"/>
                  </a:cubicBezTo>
                  <a:cubicBezTo>
                    <a:pt x="299" y="95"/>
                    <a:pt x="309" y="105"/>
                    <a:pt x="309" y="133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43" y="225"/>
                    <a:pt x="343" y="225"/>
                    <a:pt x="343" y="225"/>
                  </a:cubicBezTo>
                  <a:cubicBezTo>
                    <a:pt x="343" y="121"/>
                    <a:pt x="343" y="121"/>
                    <a:pt x="343" y="121"/>
                  </a:cubicBezTo>
                  <a:cubicBezTo>
                    <a:pt x="343" y="78"/>
                    <a:pt x="317" y="64"/>
                    <a:pt x="287" y="64"/>
                  </a:cubicBezTo>
                  <a:moveTo>
                    <a:pt x="36" y="141"/>
                  </a:moveTo>
                  <a:cubicBezTo>
                    <a:pt x="36" y="20"/>
                    <a:pt x="36" y="20"/>
                    <a:pt x="36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98"/>
                    <a:pt x="26" y="231"/>
                    <a:pt x="82" y="231"/>
                  </a:cubicBezTo>
                  <a:cubicBezTo>
                    <a:pt x="138" y="231"/>
                    <a:pt x="165" y="199"/>
                    <a:pt x="165" y="142"/>
                  </a:cubicBezTo>
                  <a:cubicBezTo>
                    <a:pt x="165" y="20"/>
                    <a:pt x="165" y="20"/>
                    <a:pt x="165" y="20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129" y="141"/>
                    <a:pt x="129" y="141"/>
                    <a:pt x="129" y="141"/>
                  </a:cubicBezTo>
                  <a:cubicBezTo>
                    <a:pt x="129" y="179"/>
                    <a:pt x="117" y="199"/>
                    <a:pt x="82" y="199"/>
                  </a:cubicBezTo>
                  <a:cubicBezTo>
                    <a:pt x="48" y="199"/>
                    <a:pt x="36" y="179"/>
                    <a:pt x="36" y="141"/>
                  </a:cubicBezTo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344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- 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63385" y="4232732"/>
            <a:ext cx="5465233" cy="424732"/>
          </a:xfrm>
          <a:prstGeom prst="rect">
            <a:avLst/>
          </a:prstGeom>
        </p:spPr>
        <p:txBody>
          <a:bodyPr vert="horz" lIns="0" tIns="45720" rIns="0" bIns="45720" rtlCol="0" anchor="ctr" anchorCtr="0">
            <a:normAutofit/>
          </a:bodyPr>
          <a:lstStyle>
            <a:lvl1pPr lvl="0" indent="0" algn="ctr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alibri" panose="020F0502020204030204" pitchFamily="34" charset="0"/>
              <a:buNone/>
              <a:defRPr sz="2400" b="1" baseline="0">
                <a:solidFill>
                  <a:schemeClr val="accent1"/>
                </a:solidFill>
                <a:cs typeface="Arial" panose="020B0604020202020204" pitchFamily="34" charset="0"/>
              </a:defRPr>
            </a:lvl1pPr>
            <a:lvl2pPr marL="0" indent="0" defTabSz="91440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alibri" panose="020F0502020204030204" pitchFamily="34" charset="0"/>
              <a:buNone/>
              <a:defRPr sz="2000"/>
            </a:lvl2pPr>
            <a:lvl3pPr marL="712788" indent="-355600" defTabSz="91440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alibri" panose="020F0502020204030204" pitchFamily="34" charset="0"/>
              <a:buChar char="–"/>
            </a:lvl3pPr>
            <a:lvl4pPr marL="1079500" indent="-366713" defTabSz="91440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alibri" panose="020F0502020204030204" pitchFamily="34" charset="0"/>
              <a:buChar char="–"/>
              <a:defRPr sz="1600"/>
            </a:lvl4pPr>
            <a:lvl5pPr marL="1435100" indent="-355600" defTabSz="91440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alibri" panose="020F0502020204030204" pitchFamily="34" charset="0"/>
              <a:buChar char="–"/>
              <a:defRPr sz="1600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GB" sz="2400" dirty="0"/>
              <a:t>dundee.ac.uk</a:t>
            </a: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5615472" y="2778309"/>
            <a:ext cx="961056" cy="1301382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99101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Dar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446" y="338511"/>
            <a:ext cx="7208166" cy="6273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4960" y="6388155"/>
            <a:ext cx="9022080" cy="3600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50AB11-9492-D84B-B97D-BD88EE8990C0}"/>
              </a:ext>
            </a:extLst>
          </p:cNvPr>
          <p:cNvSpPr/>
          <p:nvPr/>
        </p:nvSpPr>
        <p:spPr>
          <a:xfrm>
            <a:off x="471224" y="6386512"/>
            <a:ext cx="1017247" cy="328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AD6D2B-E108-4F4A-98B7-5AF87C3218FC}"/>
              </a:ext>
            </a:extLst>
          </p:cNvPr>
          <p:cNvSpPr/>
          <p:nvPr/>
        </p:nvSpPr>
        <p:spPr>
          <a:xfrm>
            <a:off x="10905483" y="6358463"/>
            <a:ext cx="1077084" cy="429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EE73E8-550E-D545-A491-EC17BED67E4F}"/>
              </a:ext>
            </a:extLst>
          </p:cNvPr>
          <p:cNvSpPr txBox="1">
            <a:spLocks noChangeAspect="1"/>
          </p:cNvSpPr>
          <p:nvPr/>
        </p:nvSpPr>
        <p:spPr>
          <a:xfrm>
            <a:off x="516468" y="6386512"/>
            <a:ext cx="2232403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6D36B8C-0BE3-BE44-A7C9-DA0A2C11DF7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467" y="1593851"/>
            <a:ext cx="11159067" cy="4686299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  <a:lvl4pPr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4pPr>
            <a:lvl5pPr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04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Dar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446" y="338511"/>
            <a:ext cx="7208166" cy="6273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4960" y="6388155"/>
            <a:ext cx="9022080" cy="3600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50AB11-9492-D84B-B97D-BD88EE8990C0}"/>
              </a:ext>
            </a:extLst>
          </p:cNvPr>
          <p:cNvSpPr/>
          <p:nvPr/>
        </p:nvSpPr>
        <p:spPr>
          <a:xfrm>
            <a:off x="471224" y="6386512"/>
            <a:ext cx="1017247" cy="328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AD6D2B-E108-4F4A-98B7-5AF87C3218FC}"/>
              </a:ext>
            </a:extLst>
          </p:cNvPr>
          <p:cNvSpPr/>
          <p:nvPr/>
        </p:nvSpPr>
        <p:spPr>
          <a:xfrm>
            <a:off x="10905483" y="6358463"/>
            <a:ext cx="1077084" cy="429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EE73E8-550E-D545-A491-EC17BED67E4F}"/>
              </a:ext>
            </a:extLst>
          </p:cNvPr>
          <p:cNvSpPr txBox="1">
            <a:spLocks noChangeAspect="1"/>
          </p:cNvSpPr>
          <p:nvPr/>
        </p:nvSpPr>
        <p:spPr>
          <a:xfrm>
            <a:off x="516468" y="6386512"/>
            <a:ext cx="2232403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6D36B8C-0BE3-BE44-A7C9-DA0A2C11DF7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467" y="1593851"/>
            <a:ext cx="11159067" cy="4686299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  <a:lvl4pPr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4pPr>
            <a:lvl5pPr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88D03-A751-4F08-A704-E8C51E6815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5937" y="1001713"/>
            <a:ext cx="10529485" cy="484133"/>
          </a:xfrm>
          <a:prstGeom prst="rect">
            <a:avLst/>
          </a:prstGeom>
        </p:spPr>
        <p:txBody>
          <a:bodyPr/>
          <a:lstStyle>
            <a:lvl1pPr>
              <a:defRPr lang="en-US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2000" dirty="0">
                <a:solidFill>
                  <a:srgbClr val="01D17C"/>
                </a:solidFill>
              </a:rPr>
              <a:t>Click to edit subtitle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300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arge image with text box split (R/L)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799561" y="0"/>
            <a:ext cx="5392438" cy="6858000"/>
          </a:xfrm>
          <a:prstGeom prst="rect">
            <a:avLst/>
          </a:prstGeom>
        </p:spPr>
        <p:txBody>
          <a:bodyPr anchor="t" anchorCtr="1"/>
          <a:lstStyle/>
          <a:p>
            <a:r>
              <a:rPr lang="en-US" dirty="0"/>
              <a:t>Click to add a photo</a:t>
            </a:r>
          </a:p>
        </p:txBody>
      </p:sp>
      <p:sp>
        <p:nvSpPr>
          <p:cNvPr id="2" name="Rectangle 1"/>
          <p:cNvSpPr/>
          <p:nvPr/>
        </p:nvSpPr>
        <p:spPr>
          <a:xfrm>
            <a:off x="-1" y="0"/>
            <a:ext cx="679956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Content Placeholder 9"/>
          <p:cNvSpPr>
            <a:spLocks noGrp="1"/>
          </p:cNvSpPr>
          <p:nvPr>
            <p:ph sz="quarter" idx="14"/>
          </p:nvPr>
        </p:nvSpPr>
        <p:spPr>
          <a:xfrm>
            <a:off x="721895" y="2464960"/>
            <a:ext cx="5445149" cy="32208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1895" y="725538"/>
            <a:ext cx="5445149" cy="101388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4CF590-B1D7-4FB7-8337-7485B595F9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2313" y="1501149"/>
            <a:ext cx="5444731" cy="49000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01D17C"/>
                </a:solidFill>
              </a:defRPr>
            </a:lvl1pPr>
          </a:lstStyle>
          <a:p>
            <a:pPr lvl="0"/>
            <a:r>
              <a:rPr lang="en-GB" dirty="0"/>
              <a:t>Green Subtitle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8A5743E9-B885-8E4B-9016-9F03E8CE2A95}"/>
              </a:ext>
            </a:extLst>
          </p:cNvPr>
          <p:cNvSpPr>
            <a:spLocks noEditPoints="1"/>
          </p:cNvSpPr>
          <p:nvPr/>
        </p:nvSpPr>
        <p:spPr bwMode="auto">
          <a:xfrm>
            <a:off x="455210" y="5914268"/>
            <a:ext cx="435624" cy="544955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BEA0C7-BD17-2E45-8218-13F2733F4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42" y="5920683"/>
            <a:ext cx="1276682" cy="49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42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Large image with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t" anchorCtr="1"/>
          <a:lstStyle/>
          <a:p>
            <a:r>
              <a:rPr lang="en-US" dirty="0"/>
              <a:t>Click to add a photo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F0121-CDFD-B245-8F0A-679BD389AD4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073" y="4286615"/>
            <a:ext cx="5500687" cy="226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454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FF72578-A211-45A7-AE2A-778FAC58B93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1" y="1857377"/>
            <a:ext cx="5376332" cy="42798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999" y="3142801"/>
            <a:ext cx="4959019" cy="2994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C4CD76-A7E9-475E-AC88-C494D4E9B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999" y="1857376"/>
            <a:ext cx="4959019" cy="1133475"/>
          </a:xfrm>
        </p:spPr>
        <p:txBody>
          <a:bodyPr/>
          <a:lstStyle>
            <a:lvl1pPr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009623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980">
          <p15:clr>
            <a:srgbClr val="FBAE40"/>
          </p15:clr>
        </p15:guide>
        <p15:guide id="2" pos="3577">
          <p15:clr>
            <a:srgbClr val="FBAE40"/>
          </p15:clr>
        </p15:guide>
        <p15:guide id="3" pos="608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666" y="3142801"/>
            <a:ext cx="8938684" cy="2994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C4CD76-A7E9-475E-AC88-C494D4E9B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667" y="1857376"/>
            <a:ext cx="8938684" cy="1133475"/>
          </a:xfrm>
        </p:spPr>
        <p:txBody>
          <a:bodyPr/>
          <a:lstStyle>
            <a:lvl1pPr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CF815DF-4C25-4EB2-85D2-8C59652631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9667" y="1332001"/>
            <a:ext cx="8938684" cy="373425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83738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980">
          <p15:clr>
            <a:srgbClr val="FBAE40"/>
          </p15:clr>
        </p15:guide>
        <p15:guide id="2" pos="3387">
          <p15:clr>
            <a:srgbClr val="FBAE40"/>
          </p15:clr>
        </p15:guide>
        <p15:guide id="3" pos="608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00587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00587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75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00587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00587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60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446" y="338511"/>
            <a:ext cx="7208166" cy="6273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6467" y="1593851"/>
            <a:ext cx="11159067" cy="468629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072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84960" y="6388155"/>
            <a:ext cx="9022080" cy="3600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02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ar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B50AB11-9492-D84B-B97D-BD88EE8990C0}"/>
              </a:ext>
            </a:extLst>
          </p:cNvPr>
          <p:cNvSpPr/>
          <p:nvPr userDrawn="1"/>
        </p:nvSpPr>
        <p:spPr>
          <a:xfrm>
            <a:off x="471224" y="6386512"/>
            <a:ext cx="1017247" cy="328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EE73E8-550E-D545-A491-EC17BED67E4F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516468" y="6386512"/>
            <a:ext cx="2232403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dundee.ac.uk</a:t>
            </a:r>
            <a:r>
              <a:rPr lang="en-GB" sz="1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/hic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6D36B8C-0BE3-BE44-A7C9-DA0A2C11DF7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467" y="1593851"/>
            <a:ext cx="11159067" cy="4686299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  <a:lvl4pPr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4pPr>
            <a:lvl5pPr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751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len its this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467" y="270965"/>
            <a:ext cx="7208166" cy="5978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7081A3-93A5-4FDA-8779-00BDD6BFD8B9}"/>
              </a:ext>
            </a:extLst>
          </p:cNvPr>
          <p:cNvSpPr/>
          <p:nvPr userDrawn="1"/>
        </p:nvSpPr>
        <p:spPr>
          <a:xfrm>
            <a:off x="516467" y="6244281"/>
            <a:ext cx="11214214" cy="101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6BAEC0-2800-4871-B73B-4C39815D96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9753" y="868827"/>
            <a:ext cx="10529485" cy="5978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rgbClr val="01D17C"/>
                </a:solidFill>
              </a:defRPr>
            </a:lvl1pPr>
          </a:lstStyle>
          <a:p>
            <a:pPr lvl="0"/>
            <a:r>
              <a:rPr lang="en-GB" dirty="0"/>
              <a:t>Green Subtitle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5616A1-1D15-174F-8F42-3020776CFB6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467" y="1593851"/>
            <a:ext cx="11159067" cy="468629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459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8" b="1" i="0">
                <a:solidFill>
                  <a:srgbClr val="F4F7F8"/>
                </a:solidFill>
                <a:latin typeface="Montserrat ExtraBold"/>
                <a:cs typeface="Montserrat ExtraBold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185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arge image with text box split (L/R)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5391600" cy="6858000"/>
          </a:xfrm>
          <a:prstGeom prst="rect">
            <a:avLst/>
          </a:prstGeom>
        </p:spPr>
        <p:txBody>
          <a:bodyPr anchor="t" anchorCtr="1"/>
          <a:lstStyle/>
          <a:p>
            <a:r>
              <a:rPr lang="en-US" dirty="0"/>
              <a:t>Click to add a photo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52AA00-960E-234D-95A8-3F8F5A0BFAB9}"/>
              </a:ext>
            </a:extLst>
          </p:cNvPr>
          <p:cNvSpPr/>
          <p:nvPr/>
        </p:nvSpPr>
        <p:spPr>
          <a:xfrm>
            <a:off x="5428114" y="6263"/>
            <a:ext cx="68004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4D2C15E7-02F1-354D-A0A3-34DB43508D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13187" y="2138184"/>
            <a:ext cx="5430254" cy="35475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5FA05FAE-80AA-DD4B-9F5C-0C7250A7E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187" y="725539"/>
            <a:ext cx="5430254" cy="7241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4F863792-8C1C-4E46-995B-DA99384F1B93}"/>
              </a:ext>
            </a:extLst>
          </p:cNvPr>
          <p:cNvSpPr>
            <a:spLocks noEditPoints="1"/>
          </p:cNvSpPr>
          <p:nvPr/>
        </p:nvSpPr>
        <p:spPr bwMode="auto">
          <a:xfrm>
            <a:off x="9948256" y="5978224"/>
            <a:ext cx="433137" cy="586518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52051-292E-4B19-BC20-A15F90E09B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3463" y="1449682"/>
            <a:ext cx="5429978" cy="59205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tx1"/>
              </a:buClr>
              <a:buSzTx/>
              <a:buFont typeface="Calibri" panose="020F0502020204030204" pitchFamily="34" charset="0"/>
              <a:buNone/>
              <a:tabLst/>
              <a:defRPr sz="2400">
                <a:solidFill>
                  <a:srgbClr val="01D17C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tx1"/>
              </a:buClr>
              <a:buSzTx/>
              <a:buFont typeface="Calibri" panose="020F0502020204030204" pitchFamily="34" charset="0"/>
              <a:buNone/>
              <a:tabLst/>
              <a:defRPr/>
            </a:pPr>
            <a:r>
              <a:rPr lang="en-GB" dirty="0"/>
              <a:t>Green Subtitle</a:t>
            </a:r>
          </a:p>
          <a:p>
            <a:pPr lvl="0"/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0DA70A-0E13-4244-8E6D-91AA99413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771" y="5978224"/>
            <a:ext cx="1276682" cy="49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41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3304565" y="4281818"/>
            <a:ext cx="5553296" cy="701041"/>
          </a:xfrm>
          <a:prstGeom prst="rect">
            <a:avLst/>
          </a:prstGeom>
        </p:spPr>
        <p:txBody>
          <a:bodyPr tIns="0" bIns="0"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3304565" y="3109299"/>
            <a:ext cx="5553296" cy="1145597"/>
          </a:xfrm>
          <a:prstGeom prst="rect">
            <a:avLst/>
          </a:prstGeom>
        </p:spPr>
        <p:txBody>
          <a:bodyPr tIns="0" bIns="0"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3304565" y="4982859"/>
            <a:ext cx="5553296" cy="29315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140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21"/>
          </p:nvPr>
        </p:nvSpPr>
        <p:spPr>
          <a:xfrm>
            <a:off x="531850" y="1108039"/>
            <a:ext cx="8663517" cy="4604273"/>
          </a:xfrm>
          <a:custGeom>
            <a:avLst/>
            <a:gdLst>
              <a:gd name="connsiteX0" fmla="*/ 0 w 6497638"/>
              <a:gd name="connsiteY0" fmla="*/ 0 h 4604273"/>
              <a:gd name="connsiteX1" fmla="*/ 6497638 w 6497638"/>
              <a:gd name="connsiteY1" fmla="*/ 0 h 4604273"/>
              <a:gd name="connsiteX2" fmla="*/ 6497638 w 6497638"/>
              <a:gd name="connsiteY2" fmla="*/ 646150 h 4604273"/>
              <a:gd name="connsiteX3" fmla="*/ 2699316 w 6497638"/>
              <a:gd name="connsiteY3" fmla="*/ 646150 h 4604273"/>
              <a:gd name="connsiteX4" fmla="*/ 2699316 w 6497638"/>
              <a:gd name="connsiteY4" fmla="*/ 976794 h 4604273"/>
              <a:gd name="connsiteX5" fmla="*/ 1870774 w 6497638"/>
              <a:gd name="connsiteY5" fmla="*/ 976794 h 4604273"/>
              <a:gd name="connsiteX6" fmla="*/ 1870774 w 6497638"/>
              <a:gd name="connsiteY6" fmla="*/ 4414938 h 4604273"/>
              <a:gd name="connsiteX7" fmla="*/ 2699316 w 6497638"/>
              <a:gd name="connsiteY7" fmla="*/ 4414938 h 4604273"/>
              <a:gd name="connsiteX8" fmla="*/ 2699316 w 6497638"/>
              <a:gd name="connsiteY8" fmla="*/ 4604273 h 4604273"/>
              <a:gd name="connsiteX9" fmla="*/ 0 w 6497638"/>
              <a:gd name="connsiteY9" fmla="*/ 4604273 h 46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7638" h="4604273">
                <a:moveTo>
                  <a:pt x="0" y="0"/>
                </a:moveTo>
                <a:lnTo>
                  <a:pt x="6497638" y="0"/>
                </a:lnTo>
                <a:lnTo>
                  <a:pt x="6497638" y="646150"/>
                </a:lnTo>
                <a:lnTo>
                  <a:pt x="2699316" y="646150"/>
                </a:lnTo>
                <a:lnTo>
                  <a:pt x="2699316" y="976794"/>
                </a:lnTo>
                <a:lnTo>
                  <a:pt x="1870774" y="976794"/>
                </a:lnTo>
                <a:lnTo>
                  <a:pt x="1870774" y="4414938"/>
                </a:lnTo>
                <a:lnTo>
                  <a:pt x="2699316" y="4414938"/>
                </a:lnTo>
                <a:lnTo>
                  <a:pt x="2699316" y="4604273"/>
                </a:lnTo>
                <a:lnTo>
                  <a:pt x="0" y="46042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20"/>
          </p:nvPr>
        </p:nvSpPr>
        <p:spPr>
          <a:xfrm>
            <a:off x="4130937" y="1754189"/>
            <a:ext cx="8067600" cy="4524375"/>
          </a:xfrm>
          <a:custGeom>
            <a:avLst/>
            <a:gdLst>
              <a:gd name="connsiteX0" fmla="*/ 0 w 6045797"/>
              <a:gd name="connsiteY0" fmla="*/ 0 h 4524375"/>
              <a:gd name="connsiteX1" fmla="*/ 6045797 w 6045797"/>
              <a:gd name="connsiteY1" fmla="*/ 0 h 4524375"/>
              <a:gd name="connsiteX2" fmla="*/ 6045797 w 6045797"/>
              <a:gd name="connsiteY2" fmla="*/ 4524375 h 4524375"/>
              <a:gd name="connsiteX3" fmla="*/ 0 w 6045797"/>
              <a:gd name="connsiteY3" fmla="*/ 4524375 h 4524375"/>
              <a:gd name="connsiteX4" fmla="*/ 0 w 6045797"/>
              <a:gd name="connsiteY4" fmla="*/ 3768788 h 4524375"/>
              <a:gd name="connsiteX5" fmla="*/ 3798322 w 6045797"/>
              <a:gd name="connsiteY5" fmla="*/ 3768788 h 4524375"/>
              <a:gd name="connsiteX6" fmla="*/ 3798322 w 6045797"/>
              <a:gd name="connsiteY6" fmla="*/ 330644 h 4524375"/>
              <a:gd name="connsiteX7" fmla="*/ 0 w 6045797"/>
              <a:gd name="connsiteY7" fmla="*/ 330644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5797" h="4524375">
                <a:moveTo>
                  <a:pt x="0" y="0"/>
                </a:moveTo>
                <a:lnTo>
                  <a:pt x="6045797" y="0"/>
                </a:lnTo>
                <a:lnTo>
                  <a:pt x="6045797" y="4524375"/>
                </a:lnTo>
                <a:lnTo>
                  <a:pt x="0" y="4524375"/>
                </a:lnTo>
                <a:lnTo>
                  <a:pt x="0" y="3768788"/>
                </a:lnTo>
                <a:lnTo>
                  <a:pt x="3798322" y="3768788"/>
                </a:lnTo>
                <a:lnTo>
                  <a:pt x="3798322" y="330644"/>
                </a:lnTo>
                <a:lnTo>
                  <a:pt x="0" y="3306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16466" y="474727"/>
            <a:ext cx="9635068" cy="19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lvl="0" defTabSz="457200"/>
            <a:r>
              <a:rPr lang="en-US"/>
              <a:t>Click to edit Master text styles</a:t>
            </a:r>
          </a:p>
        </p:txBody>
      </p:sp>
      <p:sp>
        <p:nvSpPr>
          <p:cNvPr id="19" name="TextBox 18"/>
          <p:cNvSpPr txBox="1">
            <a:spLocks noChangeAspect="1"/>
          </p:cNvSpPr>
          <p:nvPr/>
        </p:nvSpPr>
        <p:spPr>
          <a:xfrm>
            <a:off x="516468" y="6386512"/>
            <a:ext cx="2232403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27" name="Freeform 5"/>
          <p:cNvSpPr>
            <a:spLocks noEditPoints="1"/>
          </p:cNvSpPr>
          <p:nvPr/>
        </p:nvSpPr>
        <p:spPr bwMode="auto">
          <a:xfrm>
            <a:off x="11175725" y="325465"/>
            <a:ext cx="499809" cy="676800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/>
          </a:p>
        </p:txBody>
      </p:sp>
      <p:grpSp>
        <p:nvGrpSpPr>
          <p:cNvPr id="35" name="Group 4"/>
          <p:cNvGrpSpPr>
            <a:grpSpLocks noChangeAspect="1"/>
          </p:cNvGrpSpPr>
          <p:nvPr/>
        </p:nvGrpSpPr>
        <p:grpSpPr bwMode="auto">
          <a:xfrm>
            <a:off x="3312000" y="2337323"/>
            <a:ext cx="1130642" cy="444393"/>
            <a:chOff x="1931" y="1786"/>
            <a:chExt cx="1898" cy="746"/>
          </a:xfrm>
          <a:solidFill>
            <a:schemeClr val="accent1"/>
          </a:solidFill>
        </p:grpSpPr>
        <p:sp>
          <p:nvSpPr>
            <p:cNvPr id="36" name="Freeform 5"/>
            <p:cNvSpPr>
              <a:spLocks noEditPoints="1"/>
            </p:cNvSpPr>
            <p:nvPr userDrawn="1"/>
          </p:nvSpPr>
          <p:spPr bwMode="auto">
            <a:xfrm>
              <a:off x="1931" y="2220"/>
              <a:ext cx="1896" cy="312"/>
            </a:xfrm>
            <a:custGeom>
              <a:avLst/>
              <a:gdLst>
                <a:gd name="T0" fmla="*/ 897 w 921"/>
                <a:gd name="T1" fmla="*/ 82 h 151"/>
                <a:gd name="T2" fmla="*/ 873 w 921"/>
                <a:gd name="T3" fmla="*/ 59 h 151"/>
                <a:gd name="T4" fmla="*/ 823 w 921"/>
                <a:gd name="T5" fmla="*/ 95 h 151"/>
                <a:gd name="T6" fmla="*/ 918 w 921"/>
                <a:gd name="T7" fmla="*/ 122 h 151"/>
                <a:gd name="T8" fmla="*/ 874 w 921"/>
                <a:gd name="T9" fmla="*/ 130 h 151"/>
                <a:gd name="T10" fmla="*/ 920 w 921"/>
                <a:gd name="T11" fmla="*/ 98 h 151"/>
                <a:gd name="T12" fmla="*/ 874 w 921"/>
                <a:gd name="T13" fmla="*/ 40 h 151"/>
                <a:gd name="T14" fmla="*/ 785 w 921"/>
                <a:gd name="T15" fmla="*/ 82 h 151"/>
                <a:gd name="T16" fmla="*/ 761 w 921"/>
                <a:gd name="T17" fmla="*/ 59 h 151"/>
                <a:gd name="T18" fmla="*/ 711 w 921"/>
                <a:gd name="T19" fmla="*/ 95 h 151"/>
                <a:gd name="T20" fmla="*/ 806 w 921"/>
                <a:gd name="T21" fmla="*/ 122 h 151"/>
                <a:gd name="T22" fmla="*/ 762 w 921"/>
                <a:gd name="T23" fmla="*/ 130 h 151"/>
                <a:gd name="T24" fmla="*/ 808 w 921"/>
                <a:gd name="T25" fmla="*/ 98 h 151"/>
                <a:gd name="T26" fmla="*/ 762 w 921"/>
                <a:gd name="T27" fmla="*/ 40 h 151"/>
                <a:gd name="T28" fmla="*/ 612 w 921"/>
                <a:gd name="T29" fmla="*/ 95 h 151"/>
                <a:gd name="T30" fmla="*/ 670 w 921"/>
                <a:gd name="T31" fmla="*/ 89 h 151"/>
                <a:gd name="T32" fmla="*/ 640 w 921"/>
                <a:gd name="T33" fmla="*/ 130 h 151"/>
                <a:gd name="T34" fmla="*/ 670 w 921"/>
                <a:gd name="T35" fmla="*/ 55 h 151"/>
                <a:gd name="T36" fmla="*/ 636 w 921"/>
                <a:gd name="T37" fmla="*/ 40 h 151"/>
                <a:gd name="T38" fmla="*/ 636 w 921"/>
                <a:gd name="T39" fmla="*/ 150 h 151"/>
                <a:gd name="T40" fmla="*/ 670 w 921"/>
                <a:gd name="T41" fmla="*/ 135 h 151"/>
                <a:gd name="T42" fmla="*/ 692 w 921"/>
                <a:gd name="T43" fmla="*/ 148 h 151"/>
                <a:gd name="T44" fmla="*/ 670 w 921"/>
                <a:gd name="T45" fmla="*/ 3 h 151"/>
                <a:gd name="T46" fmla="*/ 503 w 921"/>
                <a:gd name="T47" fmla="*/ 56 h 151"/>
                <a:gd name="T48" fmla="*/ 500 w 921"/>
                <a:gd name="T49" fmla="*/ 43 h 151"/>
                <a:gd name="T50" fmla="*/ 479 w 921"/>
                <a:gd name="T51" fmla="*/ 148 h 151"/>
                <a:gd name="T52" fmla="*/ 501 w 921"/>
                <a:gd name="T53" fmla="*/ 93 h 151"/>
                <a:gd name="T54" fmla="*/ 528 w 921"/>
                <a:gd name="T55" fmla="*/ 60 h 151"/>
                <a:gd name="T56" fmla="*/ 549 w 921"/>
                <a:gd name="T57" fmla="*/ 148 h 151"/>
                <a:gd name="T58" fmla="*/ 571 w 921"/>
                <a:gd name="T59" fmla="*/ 78 h 151"/>
                <a:gd name="T60" fmla="*/ 431 w 921"/>
                <a:gd name="T61" fmla="*/ 43 h 151"/>
                <a:gd name="T62" fmla="*/ 425 w 921"/>
                <a:gd name="T63" fmla="*/ 121 h 151"/>
                <a:gd name="T64" fmla="*/ 384 w 921"/>
                <a:gd name="T65" fmla="*/ 105 h 151"/>
                <a:gd name="T66" fmla="*/ 362 w 921"/>
                <a:gd name="T67" fmla="*/ 43 h 151"/>
                <a:gd name="T68" fmla="*/ 399 w 921"/>
                <a:gd name="T69" fmla="*/ 151 h 151"/>
                <a:gd name="T70" fmla="*/ 432 w 921"/>
                <a:gd name="T71" fmla="*/ 135 h 151"/>
                <a:gd name="T72" fmla="*/ 454 w 921"/>
                <a:gd name="T73" fmla="*/ 148 h 151"/>
                <a:gd name="T74" fmla="*/ 431 w 921"/>
                <a:gd name="T75" fmla="*/ 43 h 151"/>
                <a:gd name="T76" fmla="*/ 267 w 921"/>
                <a:gd name="T77" fmla="*/ 30 h 151"/>
                <a:gd name="T78" fmla="*/ 267 w 921"/>
                <a:gd name="T79" fmla="*/ 127 h 151"/>
                <a:gd name="T80" fmla="*/ 249 w 921"/>
                <a:gd name="T81" fmla="*/ 30 h 151"/>
                <a:gd name="T82" fmla="*/ 225 w 921"/>
                <a:gd name="T83" fmla="*/ 10 h 151"/>
                <a:gd name="T84" fmla="*/ 268 w 921"/>
                <a:gd name="T85" fmla="*/ 148 h 151"/>
                <a:gd name="T86" fmla="*/ 268 w 921"/>
                <a:gd name="T87" fmla="*/ 10 h 151"/>
                <a:gd name="T88" fmla="*/ 175 w 921"/>
                <a:gd name="T89" fmla="*/ 28 h 151"/>
                <a:gd name="T90" fmla="*/ 161 w 921"/>
                <a:gd name="T91" fmla="*/ 7 h 151"/>
                <a:gd name="T92" fmla="*/ 124 w 921"/>
                <a:gd name="T93" fmla="*/ 49 h 151"/>
                <a:gd name="T94" fmla="*/ 108 w 921"/>
                <a:gd name="T95" fmla="*/ 66 h 151"/>
                <a:gd name="T96" fmla="*/ 124 w 921"/>
                <a:gd name="T97" fmla="*/ 148 h 151"/>
                <a:gd name="T98" fmla="*/ 145 w 921"/>
                <a:gd name="T99" fmla="*/ 66 h 151"/>
                <a:gd name="T100" fmla="*/ 171 w 921"/>
                <a:gd name="T101" fmla="*/ 49 h 151"/>
                <a:gd name="T102" fmla="*/ 145 w 921"/>
                <a:gd name="T103" fmla="*/ 47 h 151"/>
                <a:gd name="T104" fmla="*/ 76 w 921"/>
                <a:gd name="T105" fmla="*/ 98 h 151"/>
                <a:gd name="T106" fmla="*/ 21 w 921"/>
                <a:gd name="T107" fmla="*/ 98 h 151"/>
                <a:gd name="T108" fmla="*/ 76 w 921"/>
                <a:gd name="T109" fmla="*/ 98 h 151"/>
                <a:gd name="T110" fmla="*/ 48 w 921"/>
                <a:gd name="T111" fmla="*/ 46 h 151"/>
                <a:gd name="T112" fmla="*/ 48 w 921"/>
                <a:gd name="T113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1" h="151">
                  <a:moveTo>
                    <a:pt x="873" y="59"/>
                  </a:moveTo>
                  <a:cubicBezTo>
                    <a:pt x="887" y="59"/>
                    <a:pt x="896" y="68"/>
                    <a:pt x="897" y="82"/>
                  </a:cubicBezTo>
                  <a:cubicBezTo>
                    <a:pt x="846" y="82"/>
                    <a:pt x="846" y="82"/>
                    <a:pt x="846" y="82"/>
                  </a:cubicBezTo>
                  <a:cubicBezTo>
                    <a:pt x="849" y="68"/>
                    <a:pt x="859" y="59"/>
                    <a:pt x="873" y="59"/>
                  </a:cubicBezTo>
                  <a:moveTo>
                    <a:pt x="874" y="40"/>
                  </a:moveTo>
                  <a:cubicBezTo>
                    <a:pt x="843" y="40"/>
                    <a:pt x="823" y="62"/>
                    <a:pt x="823" y="95"/>
                  </a:cubicBezTo>
                  <a:cubicBezTo>
                    <a:pt x="823" y="129"/>
                    <a:pt x="844" y="150"/>
                    <a:pt x="874" y="150"/>
                  </a:cubicBezTo>
                  <a:cubicBezTo>
                    <a:pt x="895" y="150"/>
                    <a:pt x="913" y="137"/>
                    <a:pt x="918" y="122"/>
                  </a:cubicBezTo>
                  <a:cubicBezTo>
                    <a:pt x="899" y="112"/>
                    <a:pt x="899" y="112"/>
                    <a:pt x="899" y="112"/>
                  </a:cubicBezTo>
                  <a:cubicBezTo>
                    <a:pt x="895" y="125"/>
                    <a:pt x="885" y="130"/>
                    <a:pt x="874" y="130"/>
                  </a:cubicBezTo>
                  <a:cubicBezTo>
                    <a:pt x="858" y="130"/>
                    <a:pt x="847" y="119"/>
                    <a:pt x="845" y="98"/>
                  </a:cubicBezTo>
                  <a:cubicBezTo>
                    <a:pt x="920" y="98"/>
                    <a:pt x="920" y="98"/>
                    <a:pt x="920" y="98"/>
                  </a:cubicBezTo>
                  <a:cubicBezTo>
                    <a:pt x="920" y="92"/>
                    <a:pt x="920" y="92"/>
                    <a:pt x="920" y="92"/>
                  </a:cubicBezTo>
                  <a:cubicBezTo>
                    <a:pt x="921" y="63"/>
                    <a:pt x="903" y="40"/>
                    <a:pt x="874" y="40"/>
                  </a:cubicBezTo>
                  <a:moveTo>
                    <a:pt x="761" y="59"/>
                  </a:moveTo>
                  <a:cubicBezTo>
                    <a:pt x="775" y="59"/>
                    <a:pt x="784" y="68"/>
                    <a:pt x="785" y="82"/>
                  </a:cubicBezTo>
                  <a:cubicBezTo>
                    <a:pt x="734" y="82"/>
                    <a:pt x="734" y="82"/>
                    <a:pt x="734" y="82"/>
                  </a:cubicBezTo>
                  <a:cubicBezTo>
                    <a:pt x="737" y="68"/>
                    <a:pt x="747" y="59"/>
                    <a:pt x="761" y="59"/>
                  </a:cubicBezTo>
                  <a:moveTo>
                    <a:pt x="762" y="40"/>
                  </a:moveTo>
                  <a:cubicBezTo>
                    <a:pt x="731" y="40"/>
                    <a:pt x="711" y="62"/>
                    <a:pt x="711" y="95"/>
                  </a:cubicBezTo>
                  <a:cubicBezTo>
                    <a:pt x="711" y="129"/>
                    <a:pt x="733" y="150"/>
                    <a:pt x="762" y="150"/>
                  </a:cubicBezTo>
                  <a:cubicBezTo>
                    <a:pt x="784" y="150"/>
                    <a:pt x="801" y="137"/>
                    <a:pt x="806" y="122"/>
                  </a:cubicBezTo>
                  <a:cubicBezTo>
                    <a:pt x="787" y="112"/>
                    <a:pt x="787" y="112"/>
                    <a:pt x="787" y="112"/>
                  </a:cubicBezTo>
                  <a:cubicBezTo>
                    <a:pt x="783" y="125"/>
                    <a:pt x="773" y="130"/>
                    <a:pt x="762" y="130"/>
                  </a:cubicBezTo>
                  <a:cubicBezTo>
                    <a:pt x="746" y="130"/>
                    <a:pt x="735" y="119"/>
                    <a:pt x="733" y="98"/>
                  </a:cubicBezTo>
                  <a:cubicBezTo>
                    <a:pt x="808" y="98"/>
                    <a:pt x="808" y="98"/>
                    <a:pt x="808" y="98"/>
                  </a:cubicBezTo>
                  <a:cubicBezTo>
                    <a:pt x="808" y="92"/>
                    <a:pt x="808" y="92"/>
                    <a:pt x="808" y="92"/>
                  </a:cubicBezTo>
                  <a:cubicBezTo>
                    <a:pt x="809" y="63"/>
                    <a:pt x="792" y="40"/>
                    <a:pt x="762" y="40"/>
                  </a:cubicBezTo>
                  <a:moveTo>
                    <a:pt x="640" y="130"/>
                  </a:moveTo>
                  <a:cubicBezTo>
                    <a:pt x="623" y="130"/>
                    <a:pt x="612" y="117"/>
                    <a:pt x="612" y="95"/>
                  </a:cubicBezTo>
                  <a:cubicBezTo>
                    <a:pt x="612" y="72"/>
                    <a:pt x="623" y="60"/>
                    <a:pt x="640" y="60"/>
                  </a:cubicBezTo>
                  <a:cubicBezTo>
                    <a:pt x="656" y="60"/>
                    <a:pt x="668" y="70"/>
                    <a:pt x="670" y="89"/>
                  </a:cubicBezTo>
                  <a:cubicBezTo>
                    <a:pt x="670" y="100"/>
                    <a:pt x="670" y="100"/>
                    <a:pt x="670" y="100"/>
                  </a:cubicBezTo>
                  <a:cubicBezTo>
                    <a:pt x="668" y="120"/>
                    <a:pt x="656" y="130"/>
                    <a:pt x="640" y="130"/>
                  </a:cubicBezTo>
                  <a:moveTo>
                    <a:pt x="670" y="3"/>
                  </a:moveTo>
                  <a:cubicBezTo>
                    <a:pt x="670" y="55"/>
                    <a:pt x="670" y="55"/>
                    <a:pt x="670" y="55"/>
                  </a:cubicBezTo>
                  <a:cubicBezTo>
                    <a:pt x="668" y="55"/>
                    <a:pt x="668" y="55"/>
                    <a:pt x="668" y="55"/>
                  </a:cubicBezTo>
                  <a:cubicBezTo>
                    <a:pt x="662" y="46"/>
                    <a:pt x="652" y="40"/>
                    <a:pt x="636" y="40"/>
                  </a:cubicBezTo>
                  <a:cubicBezTo>
                    <a:pt x="611" y="40"/>
                    <a:pt x="589" y="60"/>
                    <a:pt x="589" y="95"/>
                  </a:cubicBezTo>
                  <a:cubicBezTo>
                    <a:pt x="589" y="129"/>
                    <a:pt x="611" y="150"/>
                    <a:pt x="636" y="150"/>
                  </a:cubicBezTo>
                  <a:cubicBezTo>
                    <a:pt x="652" y="150"/>
                    <a:pt x="662" y="143"/>
                    <a:pt x="668" y="135"/>
                  </a:cubicBezTo>
                  <a:cubicBezTo>
                    <a:pt x="670" y="135"/>
                    <a:pt x="670" y="135"/>
                    <a:pt x="670" y="135"/>
                  </a:cubicBezTo>
                  <a:cubicBezTo>
                    <a:pt x="670" y="148"/>
                    <a:pt x="670" y="148"/>
                    <a:pt x="670" y="148"/>
                  </a:cubicBezTo>
                  <a:cubicBezTo>
                    <a:pt x="692" y="148"/>
                    <a:pt x="692" y="148"/>
                    <a:pt x="692" y="148"/>
                  </a:cubicBezTo>
                  <a:cubicBezTo>
                    <a:pt x="692" y="0"/>
                    <a:pt x="692" y="0"/>
                    <a:pt x="692" y="0"/>
                  </a:cubicBezTo>
                  <a:lnTo>
                    <a:pt x="670" y="3"/>
                  </a:lnTo>
                  <a:close/>
                  <a:moveTo>
                    <a:pt x="534" y="40"/>
                  </a:moveTo>
                  <a:cubicBezTo>
                    <a:pt x="520" y="40"/>
                    <a:pt x="508" y="47"/>
                    <a:pt x="503" y="56"/>
                  </a:cubicBezTo>
                  <a:cubicBezTo>
                    <a:pt x="501" y="56"/>
                    <a:pt x="501" y="56"/>
                    <a:pt x="501" y="56"/>
                  </a:cubicBezTo>
                  <a:cubicBezTo>
                    <a:pt x="500" y="43"/>
                    <a:pt x="500" y="43"/>
                    <a:pt x="500" y="43"/>
                  </a:cubicBezTo>
                  <a:cubicBezTo>
                    <a:pt x="479" y="43"/>
                    <a:pt x="479" y="43"/>
                    <a:pt x="479" y="43"/>
                  </a:cubicBezTo>
                  <a:cubicBezTo>
                    <a:pt x="479" y="148"/>
                    <a:pt x="479" y="148"/>
                    <a:pt x="479" y="148"/>
                  </a:cubicBezTo>
                  <a:cubicBezTo>
                    <a:pt x="501" y="148"/>
                    <a:pt x="501" y="148"/>
                    <a:pt x="501" y="148"/>
                  </a:cubicBezTo>
                  <a:cubicBezTo>
                    <a:pt x="501" y="93"/>
                    <a:pt x="501" y="93"/>
                    <a:pt x="501" y="93"/>
                  </a:cubicBezTo>
                  <a:cubicBezTo>
                    <a:pt x="501" y="82"/>
                    <a:pt x="504" y="74"/>
                    <a:pt x="508" y="69"/>
                  </a:cubicBezTo>
                  <a:cubicBezTo>
                    <a:pt x="513" y="63"/>
                    <a:pt x="521" y="60"/>
                    <a:pt x="528" y="60"/>
                  </a:cubicBezTo>
                  <a:cubicBezTo>
                    <a:pt x="542" y="60"/>
                    <a:pt x="549" y="67"/>
                    <a:pt x="549" y="86"/>
                  </a:cubicBezTo>
                  <a:cubicBezTo>
                    <a:pt x="549" y="148"/>
                    <a:pt x="549" y="148"/>
                    <a:pt x="549" y="148"/>
                  </a:cubicBezTo>
                  <a:cubicBezTo>
                    <a:pt x="571" y="148"/>
                    <a:pt x="571" y="148"/>
                    <a:pt x="571" y="148"/>
                  </a:cubicBezTo>
                  <a:cubicBezTo>
                    <a:pt x="571" y="78"/>
                    <a:pt x="571" y="78"/>
                    <a:pt x="571" y="78"/>
                  </a:cubicBezTo>
                  <a:cubicBezTo>
                    <a:pt x="571" y="49"/>
                    <a:pt x="554" y="40"/>
                    <a:pt x="534" y="40"/>
                  </a:cubicBezTo>
                  <a:moveTo>
                    <a:pt x="431" y="43"/>
                  </a:moveTo>
                  <a:cubicBezTo>
                    <a:pt x="431" y="97"/>
                    <a:pt x="431" y="97"/>
                    <a:pt x="431" y="97"/>
                  </a:cubicBezTo>
                  <a:cubicBezTo>
                    <a:pt x="431" y="109"/>
                    <a:pt x="429" y="116"/>
                    <a:pt x="425" y="121"/>
                  </a:cubicBezTo>
                  <a:cubicBezTo>
                    <a:pt x="420" y="127"/>
                    <a:pt x="412" y="130"/>
                    <a:pt x="404" y="130"/>
                  </a:cubicBezTo>
                  <a:cubicBezTo>
                    <a:pt x="391" y="130"/>
                    <a:pt x="384" y="123"/>
                    <a:pt x="384" y="105"/>
                  </a:cubicBezTo>
                  <a:cubicBezTo>
                    <a:pt x="384" y="43"/>
                    <a:pt x="384" y="43"/>
                    <a:pt x="384" y="43"/>
                  </a:cubicBezTo>
                  <a:cubicBezTo>
                    <a:pt x="362" y="43"/>
                    <a:pt x="362" y="43"/>
                    <a:pt x="362" y="43"/>
                  </a:cubicBezTo>
                  <a:cubicBezTo>
                    <a:pt x="362" y="113"/>
                    <a:pt x="362" y="113"/>
                    <a:pt x="362" y="113"/>
                  </a:cubicBezTo>
                  <a:cubicBezTo>
                    <a:pt x="362" y="141"/>
                    <a:pt x="379" y="151"/>
                    <a:pt x="399" y="151"/>
                  </a:cubicBezTo>
                  <a:cubicBezTo>
                    <a:pt x="413" y="151"/>
                    <a:pt x="425" y="143"/>
                    <a:pt x="430" y="135"/>
                  </a:cubicBezTo>
                  <a:cubicBezTo>
                    <a:pt x="432" y="135"/>
                    <a:pt x="432" y="135"/>
                    <a:pt x="432" y="135"/>
                  </a:cubicBezTo>
                  <a:cubicBezTo>
                    <a:pt x="433" y="148"/>
                    <a:pt x="433" y="148"/>
                    <a:pt x="433" y="148"/>
                  </a:cubicBezTo>
                  <a:cubicBezTo>
                    <a:pt x="454" y="148"/>
                    <a:pt x="454" y="148"/>
                    <a:pt x="454" y="148"/>
                  </a:cubicBezTo>
                  <a:cubicBezTo>
                    <a:pt x="454" y="43"/>
                    <a:pt x="454" y="43"/>
                    <a:pt x="454" y="43"/>
                  </a:cubicBezTo>
                  <a:lnTo>
                    <a:pt x="431" y="43"/>
                  </a:lnTo>
                  <a:close/>
                  <a:moveTo>
                    <a:pt x="249" y="30"/>
                  </a:moveTo>
                  <a:cubicBezTo>
                    <a:pt x="267" y="30"/>
                    <a:pt x="267" y="30"/>
                    <a:pt x="267" y="30"/>
                  </a:cubicBezTo>
                  <a:cubicBezTo>
                    <a:pt x="305" y="30"/>
                    <a:pt x="318" y="47"/>
                    <a:pt x="318" y="78"/>
                  </a:cubicBezTo>
                  <a:cubicBezTo>
                    <a:pt x="318" y="110"/>
                    <a:pt x="305" y="127"/>
                    <a:pt x="267" y="127"/>
                  </a:cubicBezTo>
                  <a:cubicBezTo>
                    <a:pt x="249" y="127"/>
                    <a:pt x="249" y="127"/>
                    <a:pt x="249" y="127"/>
                  </a:cubicBezTo>
                  <a:lnTo>
                    <a:pt x="249" y="30"/>
                  </a:lnTo>
                  <a:close/>
                  <a:moveTo>
                    <a:pt x="268" y="10"/>
                  </a:moveTo>
                  <a:cubicBezTo>
                    <a:pt x="225" y="10"/>
                    <a:pt x="225" y="10"/>
                    <a:pt x="225" y="10"/>
                  </a:cubicBezTo>
                  <a:cubicBezTo>
                    <a:pt x="225" y="148"/>
                    <a:pt x="225" y="148"/>
                    <a:pt x="225" y="148"/>
                  </a:cubicBezTo>
                  <a:cubicBezTo>
                    <a:pt x="268" y="148"/>
                    <a:pt x="268" y="148"/>
                    <a:pt x="268" y="148"/>
                  </a:cubicBezTo>
                  <a:cubicBezTo>
                    <a:pt x="319" y="148"/>
                    <a:pt x="342" y="121"/>
                    <a:pt x="342" y="78"/>
                  </a:cubicBezTo>
                  <a:cubicBezTo>
                    <a:pt x="342" y="36"/>
                    <a:pt x="319" y="10"/>
                    <a:pt x="268" y="10"/>
                  </a:cubicBezTo>
                  <a:moveTo>
                    <a:pt x="163" y="26"/>
                  </a:moveTo>
                  <a:cubicBezTo>
                    <a:pt x="167" y="26"/>
                    <a:pt x="172" y="27"/>
                    <a:pt x="175" y="28"/>
                  </a:cubicBezTo>
                  <a:cubicBezTo>
                    <a:pt x="175" y="8"/>
                    <a:pt x="175" y="8"/>
                    <a:pt x="175" y="8"/>
                  </a:cubicBezTo>
                  <a:cubicBezTo>
                    <a:pt x="171" y="7"/>
                    <a:pt x="167" y="7"/>
                    <a:pt x="161" y="7"/>
                  </a:cubicBezTo>
                  <a:cubicBezTo>
                    <a:pt x="143" y="7"/>
                    <a:pt x="124" y="15"/>
                    <a:pt x="124" y="45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4" y="148"/>
                    <a:pt x="124" y="148"/>
                    <a:pt x="124" y="148"/>
                  </a:cubicBezTo>
                  <a:cubicBezTo>
                    <a:pt x="145" y="148"/>
                    <a:pt x="145" y="148"/>
                    <a:pt x="145" y="148"/>
                  </a:cubicBezTo>
                  <a:cubicBezTo>
                    <a:pt x="145" y="66"/>
                    <a:pt x="145" y="66"/>
                    <a:pt x="145" y="66"/>
                  </a:cubicBezTo>
                  <a:cubicBezTo>
                    <a:pt x="171" y="66"/>
                    <a:pt x="171" y="66"/>
                    <a:pt x="171" y="66"/>
                  </a:cubicBezTo>
                  <a:cubicBezTo>
                    <a:pt x="171" y="49"/>
                    <a:pt x="171" y="49"/>
                    <a:pt x="171" y="49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33"/>
                    <a:pt x="151" y="26"/>
                    <a:pt x="163" y="26"/>
                  </a:cubicBezTo>
                  <a:moveTo>
                    <a:pt x="76" y="98"/>
                  </a:moveTo>
                  <a:cubicBezTo>
                    <a:pt x="76" y="119"/>
                    <a:pt x="66" y="131"/>
                    <a:pt x="48" y="131"/>
                  </a:cubicBezTo>
                  <a:cubicBezTo>
                    <a:pt x="32" y="131"/>
                    <a:pt x="21" y="119"/>
                    <a:pt x="21" y="98"/>
                  </a:cubicBezTo>
                  <a:cubicBezTo>
                    <a:pt x="21" y="77"/>
                    <a:pt x="32" y="64"/>
                    <a:pt x="48" y="64"/>
                  </a:cubicBezTo>
                  <a:cubicBezTo>
                    <a:pt x="66" y="64"/>
                    <a:pt x="76" y="77"/>
                    <a:pt x="76" y="98"/>
                  </a:cubicBezTo>
                  <a:moveTo>
                    <a:pt x="97" y="98"/>
                  </a:moveTo>
                  <a:cubicBezTo>
                    <a:pt x="97" y="66"/>
                    <a:pt x="77" y="46"/>
                    <a:pt x="48" y="46"/>
                  </a:cubicBezTo>
                  <a:cubicBezTo>
                    <a:pt x="20" y="46"/>
                    <a:pt x="0" y="66"/>
                    <a:pt x="0" y="98"/>
                  </a:cubicBezTo>
                  <a:cubicBezTo>
                    <a:pt x="0" y="130"/>
                    <a:pt x="20" y="150"/>
                    <a:pt x="48" y="150"/>
                  </a:cubicBezTo>
                  <a:cubicBezTo>
                    <a:pt x="77" y="150"/>
                    <a:pt x="97" y="130"/>
                    <a:pt x="9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6"/>
            <p:cNvSpPr>
              <a:spLocks noEditPoints="1"/>
            </p:cNvSpPr>
            <p:nvPr userDrawn="1"/>
          </p:nvSpPr>
          <p:spPr bwMode="auto">
            <a:xfrm>
              <a:off x="1937" y="1786"/>
              <a:ext cx="1892" cy="395"/>
            </a:xfrm>
            <a:custGeom>
              <a:avLst/>
              <a:gdLst>
                <a:gd name="T0" fmla="*/ 895 w 919"/>
                <a:gd name="T1" fmla="*/ 46 h 191"/>
                <a:gd name="T2" fmla="*/ 840 w 919"/>
                <a:gd name="T3" fmla="*/ 46 h 191"/>
                <a:gd name="T4" fmla="*/ 855 w 919"/>
                <a:gd name="T5" fmla="*/ 152 h 191"/>
                <a:gd name="T6" fmla="*/ 864 w 919"/>
                <a:gd name="T7" fmla="*/ 191 h 191"/>
                <a:gd name="T8" fmla="*/ 910 w 919"/>
                <a:gd name="T9" fmla="*/ 68 h 191"/>
                <a:gd name="T10" fmla="*/ 780 w 919"/>
                <a:gd name="T11" fmla="*/ 111 h 191"/>
                <a:gd name="T12" fmla="*/ 805 w 919"/>
                <a:gd name="T13" fmla="*/ 65 h 191"/>
                <a:gd name="T14" fmla="*/ 780 w 919"/>
                <a:gd name="T15" fmla="*/ 46 h 191"/>
                <a:gd name="T16" fmla="*/ 757 w 919"/>
                <a:gd name="T17" fmla="*/ 20 h 191"/>
                <a:gd name="T18" fmla="*/ 743 w 919"/>
                <a:gd name="T19" fmla="*/ 46 h 191"/>
                <a:gd name="T20" fmla="*/ 757 w 919"/>
                <a:gd name="T21" fmla="*/ 65 h 191"/>
                <a:gd name="T22" fmla="*/ 795 w 919"/>
                <a:gd name="T23" fmla="*/ 153 h 191"/>
                <a:gd name="T24" fmla="*/ 811 w 919"/>
                <a:gd name="T25" fmla="*/ 130 h 191"/>
                <a:gd name="T26" fmla="*/ 780 w 919"/>
                <a:gd name="T27" fmla="*/ 111 h 191"/>
                <a:gd name="T28" fmla="*/ 702 w 919"/>
                <a:gd name="T29" fmla="*/ 46 h 191"/>
                <a:gd name="T30" fmla="*/ 725 w 919"/>
                <a:gd name="T31" fmla="*/ 151 h 191"/>
                <a:gd name="T32" fmla="*/ 728 w 919"/>
                <a:gd name="T33" fmla="*/ 15 h 191"/>
                <a:gd name="T34" fmla="*/ 699 w 919"/>
                <a:gd name="T35" fmla="*/ 15 h 191"/>
                <a:gd name="T36" fmla="*/ 728 w 919"/>
                <a:gd name="T37" fmla="*/ 15 h 191"/>
                <a:gd name="T38" fmla="*/ 596 w 919"/>
                <a:gd name="T39" fmla="*/ 133 h 191"/>
                <a:gd name="T40" fmla="*/ 679 w 919"/>
                <a:gd name="T41" fmla="*/ 120 h 191"/>
                <a:gd name="T42" fmla="*/ 622 w 919"/>
                <a:gd name="T43" fmla="*/ 73 h 191"/>
                <a:gd name="T44" fmla="*/ 667 w 919"/>
                <a:gd name="T45" fmla="*/ 76 h 191"/>
                <a:gd name="T46" fmla="*/ 638 w 919"/>
                <a:gd name="T47" fmla="*/ 43 h 191"/>
                <a:gd name="T48" fmla="*/ 635 w 919"/>
                <a:gd name="T49" fmla="*/ 107 h 191"/>
                <a:gd name="T50" fmla="*/ 638 w 919"/>
                <a:gd name="T51" fmla="*/ 135 h 191"/>
                <a:gd name="T52" fmla="*/ 581 w 919"/>
                <a:gd name="T53" fmla="*/ 44 h 191"/>
                <a:gd name="T54" fmla="*/ 551 w 919"/>
                <a:gd name="T55" fmla="*/ 62 h 191"/>
                <a:gd name="T56" fmla="*/ 529 w 919"/>
                <a:gd name="T57" fmla="*/ 47 h 191"/>
                <a:gd name="T58" fmla="*/ 552 w 919"/>
                <a:gd name="T59" fmla="*/ 151 h 191"/>
                <a:gd name="T60" fmla="*/ 578 w 919"/>
                <a:gd name="T61" fmla="*/ 65 h 191"/>
                <a:gd name="T62" fmla="*/ 588 w 919"/>
                <a:gd name="T63" fmla="*/ 44 h 191"/>
                <a:gd name="T64" fmla="*/ 460 w 919"/>
                <a:gd name="T65" fmla="*/ 63 h 191"/>
                <a:gd name="T66" fmla="*/ 433 w 919"/>
                <a:gd name="T67" fmla="*/ 86 h 191"/>
                <a:gd name="T68" fmla="*/ 460 w 919"/>
                <a:gd name="T69" fmla="*/ 43 h 191"/>
                <a:gd name="T70" fmla="*/ 461 w 919"/>
                <a:gd name="T71" fmla="*/ 153 h 191"/>
                <a:gd name="T72" fmla="*/ 486 w 919"/>
                <a:gd name="T73" fmla="*/ 116 h 191"/>
                <a:gd name="T74" fmla="*/ 432 w 919"/>
                <a:gd name="T75" fmla="*/ 102 h 191"/>
                <a:gd name="T76" fmla="*/ 507 w 919"/>
                <a:gd name="T77" fmla="*/ 96 h 191"/>
                <a:gd name="T78" fmla="*/ 378 w 919"/>
                <a:gd name="T79" fmla="*/ 46 h 191"/>
                <a:gd name="T80" fmla="*/ 324 w 919"/>
                <a:gd name="T81" fmla="*/ 46 h 191"/>
                <a:gd name="T82" fmla="*/ 338 w 919"/>
                <a:gd name="T83" fmla="*/ 151 h 191"/>
                <a:gd name="T84" fmla="*/ 402 w 919"/>
                <a:gd name="T85" fmla="*/ 46 h 191"/>
                <a:gd name="T86" fmla="*/ 281 w 919"/>
                <a:gd name="T87" fmla="*/ 46 h 191"/>
                <a:gd name="T88" fmla="*/ 258 w 919"/>
                <a:gd name="T89" fmla="*/ 151 h 191"/>
                <a:gd name="T90" fmla="*/ 281 w 919"/>
                <a:gd name="T91" fmla="*/ 46 h 191"/>
                <a:gd name="T92" fmla="*/ 269 w 919"/>
                <a:gd name="T93" fmla="*/ 0 h 191"/>
                <a:gd name="T94" fmla="*/ 269 w 919"/>
                <a:gd name="T95" fmla="*/ 29 h 191"/>
                <a:gd name="T96" fmla="*/ 193 w 919"/>
                <a:gd name="T97" fmla="*/ 43 h 191"/>
                <a:gd name="T98" fmla="*/ 160 w 919"/>
                <a:gd name="T99" fmla="*/ 60 h 191"/>
                <a:gd name="T100" fmla="*/ 138 w 919"/>
                <a:gd name="T101" fmla="*/ 46 h 191"/>
                <a:gd name="T102" fmla="*/ 161 w 919"/>
                <a:gd name="T103" fmla="*/ 151 h 191"/>
                <a:gd name="T104" fmla="*/ 167 w 919"/>
                <a:gd name="T105" fmla="*/ 73 h 191"/>
                <a:gd name="T106" fmla="*/ 208 w 919"/>
                <a:gd name="T107" fmla="*/ 89 h 191"/>
                <a:gd name="T108" fmla="*/ 230 w 919"/>
                <a:gd name="T109" fmla="*/ 151 h 191"/>
                <a:gd name="T110" fmla="*/ 193 w 919"/>
                <a:gd name="T111" fmla="*/ 43 h 191"/>
                <a:gd name="T112" fmla="*/ 24 w 919"/>
                <a:gd name="T113" fmla="*/ 14 h 191"/>
                <a:gd name="T114" fmla="*/ 0 w 919"/>
                <a:gd name="T115" fmla="*/ 96 h 191"/>
                <a:gd name="T116" fmla="*/ 111 w 919"/>
                <a:gd name="T117" fmla="*/ 96 h 191"/>
                <a:gd name="T118" fmla="*/ 87 w 919"/>
                <a:gd name="T119" fmla="*/ 14 h 191"/>
                <a:gd name="T120" fmla="*/ 55 w 919"/>
                <a:gd name="T121" fmla="*/ 13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19" h="191">
                  <a:moveTo>
                    <a:pt x="919" y="46"/>
                  </a:moveTo>
                  <a:cubicBezTo>
                    <a:pt x="895" y="46"/>
                    <a:pt x="895" y="46"/>
                    <a:pt x="895" y="46"/>
                  </a:cubicBezTo>
                  <a:cubicBezTo>
                    <a:pt x="867" y="127"/>
                    <a:pt x="867" y="127"/>
                    <a:pt x="867" y="127"/>
                  </a:cubicBezTo>
                  <a:cubicBezTo>
                    <a:pt x="840" y="46"/>
                    <a:pt x="840" y="46"/>
                    <a:pt x="840" y="46"/>
                  </a:cubicBezTo>
                  <a:cubicBezTo>
                    <a:pt x="814" y="46"/>
                    <a:pt x="814" y="46"/>
                    <a:pt x="814" y="46"/>
                  </a:cubicBezTo>
                  <a:cubicBezTo>
                    <a:pt x="855" y="152"/>
                    <a:pt x="855" y="152"/>
                    <a:pt x="855" y="152"/>
                  </a:cubicBezTo>
                  <a:cubicBezTo>
                    <a:pt x="840" y="191"/>
                    <a:pt x="840" y="191"/>
                    <a:pt x="840" y="191"/>
                  </a:cubicBezTo>
                  <a:cubicBezTo>
                    <a:pt x="864" y="191"/>
                    <a:pt x="864" y="191"/>
                    <a:pt x="864" y="191"/>
                  </a:cubicBezTo>
                  <a:cubicBezTo>
                    <a:pt x="911" y="68"/>
                    <a:pt x="911" y="68"/>
                    <a:pt x="911" y="68"/>
                  </a:cubicBezTo>
                  <a:cubicBezTo>
                    <a:pt x="910" y="68"/>
                    <a:pt x="910" y="68"/>
                    <a:pt x="910" y="68"/>
                  </a:cubicBezTo>
                  <a:lnTo>
                    <a:pt x="919" y="46"/>
                  </a:lnTo>
                  <a:close/>
                  <a:moveTo>
                    <a:pt x="780" y="111"/>
                  </a:moveTo>
                  <a:cubicBezTo>
                    <a:pt x="780" y="65"/>
                    <a:pt x="780" y="65"/>
                    <a:pt x="780" y="65"/>
                  </a:cubicBezTo>
                  <a:cubicBezTo>
                    <a:pt x="805" y="65"/>
                    <a:pt x="805" y="65"/>
                    <a:pt x="805" y="65"/>
                  </a:cubicBezTo>
                  <a:cubicBezTo>
                    <a:pt x="805" y="46"/>
                    <a:pt x="805" y="46"/>
                    <a:pt x="805" y="46"/>
                  </a:cubicBezTo>
                  <a:cubicBezTo>
                    <a:pt x="780" y="46"/>
                    <a:pt x="780" y="46"/>
                    <a:pt x="780" y="46"/>
                  </a:cubicBezTo>
                  <a:cubicBezTo>
                    <a:pt x="780" y="17"/>
                    <a:pt x="780" y="17"/>
                    <a:pt x="780" y="17"/>
                  </a:cubicBezTo>
                  <a:cubicBezTo>
                    <a:pt x="757" y="20"/>
                    <a:pt x="757" y="20"/>
                    <a:pt x="757" y="20"/>
                  </a:cubicBezTo>
                  <a:cubicBezTo>
                    <a:pt x="757" y="46"/>
                    <a:pt x="757" y="46"/>
                    <a:pt x="757" y="46"/>
                  </a:cubicBezTo>
                  <a:cubicBezTo>
                    <a:pt x="743" y="46"/>
                    <a:pt x="743" y="46"/>
                    <a:pt x="743" y="46"/>
                  </a:cubicBezTo>
                  <a:cubicBezTo>
                    <a:pt x="743" y="65"/>
                    <a:pt x="743" y="65"/>
                    <a:pt x="743" y="65"/>
                  </a:cubicBezTo>
                  <a:cubicBezTo>
                    <a:pt x="757" y="65"/>
                    <a:pt x="757" y="65"/>
                    <a:pt x="757" y="65"/>
                  </a:cubicBezTo>
                  <a:cubicBezTo>
                    <a:pt x="757" y="113"/>
                    <a:pt x="757" y="113"/>
                    <a:pt x="757" y="113"/>
                  </a:cubicBezTo>
                  <a:cubicBezTo>
                    <a:pt x="757" y="144"/>
                    <a:pt x="777" y="153"/>
                    <a:pt x="795" y="153"/>
                  </a:cubicBezTo>
                  <a:cubicBezTo>
                    <a:pt x="802" y="153"/>
                    <a:pt x="807" y="152"/>
                    <a:pt x="811" y="151"/>
                  </a:cubicBezTo>
                  <a:cubicBezTo>
                    <a:pt x="811" y="130"/>
                    <a:pt x="811" y="130"/>
                    <a:pt x="811" y="130"/>
                  </a:cubicBezTo>
                  <a:cubicBezTo>
                    <a:pt x="807" y="131"/>
                    <a:pt x="802" y="132"/>
                    <a:pt x="798" y="132"/>
                  </a:cubicBezTo>
                  <a:cubicBezTo>
                    <a:pt x="786" y="132"/>
                    <a:pt x="780" y="125"/>
                    <a:pt x="780" y="111"/>
                  </a:cubicBezTo>
                  <a:moveTo>
                    <a:pt x="725" y="46"/>
                  </a:moveTo>
                  <a:cubicBezTo>
                    <a:pt x="702" y="46"/>
                    <a:pt x="702" y="46"/>
                    <a:pt x="702" y="46"/>
                  </a:cubicBezTo>
                  <a:cubicBezTo>
                    <a:pt x="702" y="151"/>
                    <a:pt x="702" y="151"/>
                    <a:pt x="702" y="151"/>
                  </a:cubicBezTo>
                  <a:cubicBezTo>
                    <a:pt x="725" y="151"/>
                    <a:pt x="725" y="151"/>
                    <a:pt x="725" y="151"/>
                  </a:cubicBezTo>
                  <a:lnTo>
                    <a:pt x="725" y="46"/>
                  </a:lnTo>
                  <a:close/>
                  <a:moveTo>
                    <a:pt x="728" y="15"/>
                  </a:moveTo>
                  <a:cubicBezTo>
                    <a:pt x="728" y="6"/>
                    <a:pt x="722" y="0"/>
                    <a:pt x="714" y="0"/>
                  </a:cubicBezTo>
                  <a:cubicBezTo>
                    <a:pt x="705" y="0"/>
                    <a:pt x="699" y="6"/>
                    <a:pt x="699" y="15"/>
                  </a:cubicBezTo>
                  <a:cubicBezTo>
                    <a:pt x="699" y="23"/>
                    <a:pt x="705" y="29"/>
                    <a:pt x="714" y="29"/>
                  </a:cubicBezTo>
                  <a:cubicBezTo>
                    <a:pt x="722" y="29"/>
                    <a:pt x="728" y="23"/>
                    <a:pt x="728" y="15"/>
                  </a:cubicBezTo>
                  <a:moveTo>
                    <a:pt x="607" y="118"/>
                  </a:moveTo>
                  <a:cubicBezTo>
                    <a:pt x="596" y="133"/>
                    <a:pt x="596" y="133"/>
                    <a:pt x="596" y="133"/>
                  </a:cubicBezTo>
                  <a:cubicBezTo>
                    <a:pt x="603" y="144"/>
                    <a:pt x="617" y="153"/>
                    <a:pt x="638" y="153"/>
                  </a:cubicBezTo>
                  <a:cubicBezTo>
                    <a:pt x="663" y="153"/>
                    <a:pt x="679" y="140"/>
                    <a:pt x="679" y="120"/>
                  </a:cubicBezTo>
                  <a:cubicBezTo>
                    <a:pt x="679" y="100"/>
                    <a:pt x="663" y="93"/>
                    <a:pt x="645" y="88"/>
                  </a:cubicBezTo>
                  <a:cubicBezTo>
                    <a:pt x="632" y="85"/>
                    <a:pt x="622" y="82"/>
                    <a:pt x="622" y="73"/>
                  </a:cubicBezTo>
                  <a:cubicBezTo>
                    <a:pt x="622" y="67"/>
                    <a:pt x="627" y="62"/>
                    <a:pt x="638" y="62"/>
                  </a:cubicBezTo>
                  <a:cubicBezTo>
                    <a:pt x="649" y="62"/>
                    <a:pt x="661" y="69"/>
                    <a:pt x="667" y="76"/>
                  </a:cubicBezTo>
                  <a:cubicBezTo>
                    <a:pt x="678" y="60"/>
                    <a:pt x="678" y="60"/>
                    <a:pt x="678" y="60"/>
                  </a:cubicBezTo>
                  <a:cubicBezTo>
                    <a:pt x="669" y="50"/>
                    <a:pt x="655" y="43"/>
                    <a:pt x="638" y="43"/>
                  </a:cubicBezTo>
                  <a:cubicBezTo>
                    <a:pt x="615" y="43"/>
                    <a:pt x="599" y="55"/>
                    <a:pt x="599" y="74"/>
                  </a:cubicBezTo>
                  <a:cubicBezTo>
                    <a:pt x="599" y="94"/>
                    <a:pt x="615" y="102"/>
                    <a:pt x="635" y="107"/>
                  </a:cubicBezTo>
                  <a:cubicBezTo>
                    <a:pt x="649" y="110"/>
                    <a:pt x="657" y="114"/>
                    <a:pt x="657" y="122"/>
                  </a:cubicBezTo>
                  <a:cubicBezTo>
                    <a:pt x="657" y="130"/>
                    <a:pt x="650" y="135"/>
                    <a:pt x="638" y="135"/>
                  </a:cubicBezTo>
                  <a:cubicBezTo>
                    <a:pt x="624" y="135"/>
                    <a:pt x="612" y="126"/>
                    <a:pt x="607" y="118"/>
                  </a:cubicBezTo>
                  <a:moveTo>
                    <a:pt x="581" y="44"/>
                  </a:moveTo>
                  <a:cubicBezTo>
                    <a:pt x="569" y="44"/>
                    <a:pt x="558" y="51"/>
                    <a:pt x="553" y="62"/>
                  </a:cubicBezTo>
                  <a:cubicBezTo>
                    <a:pt x="551" y="62"/>
                    <a:pt x="551" y="62"/>
                    <a:pt x="551" y="62"/>
                  </a:cubicBezTo>
                  <a:cubicBezTo>
                    <a:pt x="550" y="47"/>
                    <a:pt x="550" y="47"/>
                    <a:pt x="550" y="47"/>
                  </a:cubicBezTo>
                  <a:cubicBezTo>
                    <a:pt x="529" y="47"/>
                    <a:pt x="529" y="47"/>
                    <a:pt x="529" y="47"/>
                  </a:cubicBezTo>
                  <a:cubicBezTo>
                    <a:pt x="529" y="151"/>
                    <a:pt x="529" y="151"/>
                    <a:pt x="529" y="151"/>
                  </a:cubicBezTo>
                  <a:cubicBezTo>
                    <a:pt x="552" y="151"/>
                    <a:pt x="552" y="151"/>
                    <a:pt x="552" y="151"/>
                  </a:cubicBezTo>
                  <a:cubicBezTo>
                    <a:pt x="552" y="93"/>
                    <a:pt x="552" y="93"/>
                    <a:pt x="552" y="93"/>
                  </a:cubicBezTo>
                  <a:cubicBezTo>
                    <a:pt x="552" y="75"/>
                    <a:pt x="563" y="65"/>
                    <a:pt x="578" y="65"/>
                  </a:cubicBezTo>
                  <a:cubicBezTo>
                    <a:pt x="582" y="65"/>
                    <a:pt x="584" y="66"/>
                    <a:pt x="586" y="66"/>
                  </a:cubicBezTo>
                  <a:cubicBezTo>
                    <a:pt x="588" y="44"/>
                    <a:pt x="588" y="44"/>
                    <a:pt x="588" y="44"/>
                  </a:cubicBezTo>
                  <a:cubicBezTo>
                    <a:pt x="586" y="44"/>
                    <a:pt x="584" y="44"/>
                    <a:pt x="581" y="44"/>
                  </a:cubicBezTo>
                  <a:moveTo>
                    <a:pt x="460" y="63"/>
                  </a:moveTo>
                  <a:cubicBezTo>
                    <a:pt x="474" y="63"/>
                    <a:pt x="483" y="72"/>
                    <a:pt x="484" y="86"/>
                  </a:cubicBezTo>
                  <a:cubicBezTo>
                    <a:pt x="433" y="86"/>
                    <a:pt x="433" y="86"/>
                    <a:pt x="433" y="86"/>
                  </a:cubicBezTo>
                  <a:cubicBezTo>
                    <a:pt x="436" y="71"/>
                    <a:pt x="446" y="63"/>
                    <a:pt x="460" y="63"/>
                  </a:cubicBezTo>
                  <a:moveTo>
                    <a:pt x="460" y="43"/>
                  </a:moveTo>
                  <a:cubicBezTo>
                    <a:pt x="430" y="43"/>
                    <a:pt x="410" y="66"/>
                    <a:pt x="410" y="98"/>
                  </a:cubicBezTo>
                  <a:cubicBezTo>
                    <a:pt x="410" y="133"/>
                    <a:pt x="431" y="153"/>
                    <a:pt x="461" y="153"/>
                  </a:cubicBezTo>
                  <a:cubicBezTo>
                    <a:pt x="482" y="153"/>
                    <a:pt x="500" y="141"/>
                    <a:pt x="504" y="126"/>
                  </a:cubicBezTo>
                  <a:cubicBezTo>
                    <a:pt x="486" y="116"/>
                    <a:pt x="486" y="116"/>
                    <a:pt x="486" y="116"/>
                  </a:cubicBezTo>
                  <a:cubicBezTo>
                    <a:pt x="482" y="128"/>
                    <a:pt x="472" y="134"/>
                    <a:pt x="461" y="134"/>
                  </a:cubicBezTo>
                  <a:cubicBezTo>
                    <a:pt x="445" y="134"/>
                    <a:pt x="434" y="122"/>
                    <a:pt x="432" y="102"/>
                  </a:cubicBezTo>
                  <a:cubicBezTo>
                    <a:pt x="507" y="102"/>
                    <a:pt x="507" y="102"/>
                    <a:pt x="507" y="102"/>
                  </a:cubicBezTo>
                  <a:cubicBezTo>
                    <a:pt x="507" y="96"/>
                    <a:pt x="507" y="96"/>
                    <a:pt x="507" y="96"/>
                  </a:cubicBezTo>
                  <a:cubicBezTo>
                    <a:pt x="507" y="66"/>
                    <a:pt x="490" y="43"/>
                    <a:pt x="460" y="43"/>
                  </a:cubicBezTo>
                  <a:moveTo>
                    <a:pt x="378" y="46"/>
                  </a:moveTo>
                  <a:cubicBezTo>
                    <a:pt x="351" y="127"/>
                    <a:pt x="351" y="127"/>
                    <a:pt x="351" y="127"/>
                  </a:cubicBezTo>
                  <a:cubicBezTo>
                    <a:pt x="324" y="46"/>
                    <a:pt x="324" y="46"/>
                    <a:pt x="324" y="46"/>
                  </a:cubicBezTo>
                  <a:cubicBezTo>
                    <a:pt x="298" y="46"/>
                    <a:pt x="298" y="46"/>
                    <a:pt x="298" y="46"/>
                  </a:cubicBezTo>
                  <a:cubicBezTo>
                    <a:pt x="338" y="151"/>
                    <a:pt x="338" y="151"/>
                    <a:pt x="338" y="151"/>
                  </a:cubicBezTo>
                  <a:cubicBezTo>
                    <a:pt x="362" y="151"/>
                    <a:pt x="362" y="151"/>
                    <a:pt x="362" y="151"/>
                  </a:cubicBezTo>
                  <a:cubicBezTo>
                    <a:pt x="402" y="46"/>
                    <a:pt x="402" y="46"/>
                    <a:pt x="402" y="46"/>
                  </a:cubicBezTo>
                  <a:lnTo>
                    <a:pt x="378" y="46"/>
                  </a:lnTo>
                  <a:close/>
                  <a:moveTo>
                    <a:pt x="281" y="46"/>
                  </a:moveTo>
                  <a:cubicBezTo>
                    <a:pt x="258" y="46"/>
                    <a:pt x="258" y="46"/>
                    <a:pt x="258" y="46"/>
                  </a:cubicBezTo>
                  <a:cubicBezTo>
                    <a:pt x="258" y="151"/>
                    <a:pt x="258" y="151"/>
                    <a:pt x="258" y="151"/>
                  </a:cubicBezTo>
                  <a:cubicBezTo>
                    <a:pt x="281" y="151"/>
                    <a:pt x="281" y="151"/>
                    <a:pt x="281" y="151"/>
                  </a:cubicBezTo>
                  <a:lnTo>
                    <a:pt x="281" y="46"/>
                  </a:lnTo>
                  <a:close/>
                  <a:moveTo>
                    <a:pt x="284" y="15"/>
                  </a:moveTo>
                  <a:cubicBezTo>
                    <a:pt x="284" y="6"/>
                    <a:pt x="277" y="0"/>
                    <a:pt x="269" y="0"/>
                  </a:cubicBezTo>
                  <a:cubicBezTo>
                    <a:pt x="261" y="0"/>
                    <a:pt x="255" y="6"/>
                    <a:pt x="255" y="15"/>
                  </a:cubicBezTo>
                  <a:cubicBezTo>
                    <a:pt x="255" y="23"/>
                    <a:pt x="261" y="29"/>
                    <a:pt x="269" y="29"/>
                  </a:cubicBezTo>
                  <a:cubicBezTo>
                    <a:pt x="277" y="29"/>
                    <a:pt x="284" y="23"/>
                    <a:pt x="284" y="15"/>
                  </a:cubicBezTo>
                  <a:moveTo>
                    <a:pt x="193" y="43"/>
                  </a:moveTo>
                  <a:cubicBezTo>
                    <a:pt x="179" y="43"/>
                    <a:pt x="167" y="51"/>
                    <a:pt x="162" y="60"/>
                  </a:cubicBezTo>
                  <a:cubicBezTo>
                    <a:pt x="160" y="60"/>
                    <a:pt x="160" y="60"/>
                    <a:pt x="160" y="60"/>
                  </a:cubicBezTo>
                  <a:cubicBezTo>
                    <a:pt x="159" y="46"/>
                    <a:pt x="159" y="46"/>
                    <a:pt x="159" y="46"/>
                  </a:cubicBezTo>
                  <a:cubicBezTo>
                    <a:pt x="138" y="46"/>
                    <a:pt x="138" y="46"/>
                    <a:pt x="138" y="46"/>
                  </a:cubicBezTo>
                  <a:cubicBezTo>
                    <a:pt x="138" y="151"/>
                    <a:pt x="138" y="151"/>
                    <a:pt x="138" y="151"/>
                  </a:cubicBezTo>
                  <a:cubicBezTo>
                    <a:pt x="161" y="151"/>
                    <a:pt x="161" y="151"/>
                    <a:pt x="161" y="151"/>
                  </a:cubicBezTo>
                  <a:cubicBezTo>
                    <a:pt x="161" y="97"/>
                    <a:pt x="161" y="97"/>
                    <a:pt x="161" y="97"/>
                  </a:cubicBezTo>
                  <a:cubicBezTo>
                    <a:pt x="161" y="85"/>
                    <a:pt x="163" y="78"/>
                    <a:pt x="167" y="73"/>
                  </a:cubicBezTo>
                  <a:cubicBezTo>
                    <a:pt x="172" y="67"/>
                    <a:pt x="180" y="64"/>
                    <a:pt x="188" y="64"/>
                  </a:cubicBezTo>
                  <a:cubicBezTo>
                    <a:pt x="201" y="64"/>
                    <a:pt x="208" y="71"/>
                    <a:pt x="208" y="89"/>
                  </a:cubicBezTo>
                  <a:cubicBezTo>
                    <a:pt x="208" y="151"/>
                    <a:pt x="208" y="151"/>
                    <a:pt x="208" y="151"/>
                  </a:cubicBezTo>
                  <a:cubicBezTo>
                    <a:pt x="230" y="151"/>
                    <a:pt x="230" y="151"/>
                    <a:pt x="230" y="151"/>
                  </a:cubicBezTo>
                  <a:cubicBezTo>
                    <a:pt x="230" y="82"/>
                    <a:pt x="230" y="82"/>
                    <a:pt x="230" y="82"/>
                  </a:cubicBezTo>
                  <a:cubicBezTo>
                    <a:pt x="230" y="53"/>
                    <a:pt x="213" y="43"/>
                    <a:pt x="193" y="43"/>
                  </a:cubicBezTo>
                  <a:moveTo>
                    <a:pt x="24" y="95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33"/>
                    <a:pt x="18" y="155"/>
                    <a:pt x="55" y="155"/>
                  </a:cubicBezTo>
                  <a:cubicBezTo>
                    <a:pt x="92" y="155"/>
                    <a:pt x="111" y="134"/>
                    <a:pt x="111" y="96"/>
                  </a:cubicBezTo>
                  <a:cubicBezTo>
                    <a:pt x="111" y="14"/>
                    <a:pt x="111" y="14"/>
                    <a:pt x="111" y="14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7" y="95"/>
                    <a:pt x="87" y="95"/>
                    <a:pt x="87" y="95"/>
                  </a:cubicBezTo>
                  <a:cubicBezTo>
                    <a:pt x="87" y="121"/>
                    <a:pt x="78" y="134"/>
                    <a:pt x="55" y="134"/>
                  </a:cubicBezTo>
                  <a:cubicBezTo>
                    <a:pt x="32" y="134"/>
                    <a:pt x="24" y="121"/>
                    <a:pt x="24" y="9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1321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3304565" y="4281818"/>
            <a:ext cx="5553296" cy="701041"/>
          </a:xfrm>
          <a:prstGeom prst="rect">
            <a:avLst/>
          </a:prstGeom>
        </p:spPr>
        <p:txBody>
          <a:bodyPr tIns="0" bIns="0"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3304565" y="3109299"/>
            <a:ext cx="5553296" cy="1145597"/>
          </a:xfrm>
          <a:prstGeom prst="rect">
            <a:avLst/>
          </a:prstGeom>
        </p:spPr>
        <p:txBody>
          <a:bodyPr tIns="0" bIns="0"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3304565" y="4982859"/>
            <a:ext cx="5553296" cy="29315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140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21"/>
          </p:nvPr>
        </p:nvSpPr>
        <p:spPr>
          <a:xfrm>
            <a:off x="531850" y="1108039"/>
            <a:ext cx="8663517" cy="4604273"/>
          </a:xfrm>
          <a:custGeom>
            <a:avLst/>
            <a:gdLst>
              <a:gd name="connsiteX0" fmla="*/ 0 w 6497638"/>
              <a:gd name="connsiteY0" fmla="*/ 0 h 4604273"/>
              <a:gd name="connsiteX1" fmla="*/ 6497638 w 6497638"/>
              <a:gd name="connsiteY1" fmla="*/ 0 h 4604273"/>
              <a:gd name="connsiteX2" fmla="*/ 6497638 w 6497638"/>
              <a:gd name="connsiteY2" fmla="*/ 646150 h 4604273"/>
              <a:gd name="connsiteX3" fmla="*/ 2699316 w 6497638"/>
              <a:gd name="connsiteY3" fmla="*/ 646150 h 4604273"/>
              <a:gd name="connsiteX4" fmla="*/ 2699316 w 6497638"/>
              <a:gd name="connsiteY4" fmla="*/ 976794 h 4604273"/>
              <a:gd name="connsiteX5" fmla="*/ 1870774 w 6497638"/>
              <a:gd name="connsiteY5" fmla="*/ 976794 h 4604273"/>
              <a:gd name="connsiteX6" fmla="*/ 1870774 w 6497638"/>
              <a:gd name="connsiteY6" fmla="*/ 4414938 h 4604273"/>
              <a:gd name="connsiteX7" fmla="*/ 2699316 w 6497638"/>
              <a:gd name="connsiteY7" fmla="*/ 4414938 h 4604273"/>
              <a:gd name="connsiteX8" fmla="*/ 2699316 w 6497638"/>
              <a:gd name="connsiteY8" fmla="*/ 4604273 h 4604273"/>
              <a:gd name="connsiteX9" fmla="*/ 0 w 6497638"/>
              <a:gd name="connsiteY9" fmla="*/ 4604273 h 46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7638" h="4604273">
                <a:moveTo>
                  <a:pt x="0" y="0"/>
                </a:moveTo>
                <a:lnTo>
                  <a:pt x="6497638" y="0"/>
                </a:lnTo>
                <a:lnTo>
                  <a:pt x="6497638" y="646150"/>
                </a:lnTo>
                <a:lnTo>
                  <a:pt x="2699316" y="646150"/>
                </a:lnTo>
                <a:lnTo>
                  <a:pt x="2699316" y="976794"/>
                </a:lnTo>
                <a:lnTo>
                  <a:pt x="1870774" y="976794"/>
                </a:lnTo>
                <a:lnTo>
                  <a:pt x="1870774" y="4414938"/>
                </a:lnTo>
                <a:lnTo>
                  <a:pt x="2699316" y="4414938"/>
                </a:lnTo>
                <a:lnTo>
                  <a:pt x="2699316" y="4604273"/>
                </a:lnTo>
                <a:lnTo>
                  <a:pt x="0" y="46042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20"/>
          </p:nvPr>
        </p:nvSpPr>
        <p:spPr>
          <a:xfrm>
            <a:off x="4130937" y="1754189"/>
            <a:ext cx="8067600" cy="4524375"/>
          </a:xfrm>
          <a:custGeom>
            <a:avLst/>
            <a:gdLst>
              <a:gd name="connsiteX0" fmla="*/ 0 w 6045797"/>
              <a:gd name="connsiteY0" fmla="*/ 0 h 4524375"/>
              <a:gd name="connsiteX1" fmla="*/ 6045797 w 6045797"/>
              <a:gd name="connsiteY1" fmla="*/ 0 h 4524375"/>
              <a:gd name="connsiteX2" fmla="*/ 6045797 w 6045797"/>
              <a:gd name="connsiteY2" fmla="*/ 4524375 h 4524375"/>
              <a:gd name="connsiteX3" fmla="*/ 0 w 6045797"/>
              <a:gd name="connsiteY3" fmla="*/ 4524375 h 4524375"/>
              <a:gd name="connsiteX4" fmla="*/ 0 w 6045797"/>
              <a:gd name="connsiteY4" fmla="*/ 3768788 h 4524375"/>
              <a:gd name="connsiteX5" fmla="*/ 3798322 w 6045797"/>
              <a:gd name="connsiteY5" fmla="*/ 3768788 h 4524375"/>
              <a:gd name="connsiteX6" fmla="*/ 3798322 w 6045797"/>
              <a:gd name="connsiteY6" fmla="*/ 330644 h 4524375"/>
              <a:gd name="connsiteX7" fmla="*/ 0 w 6045797"/>
              <a:gd name="connsiteY7" fmla="*/ 330644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5797" h="4524375">
                <a:moveTo>
                  <a:pt x="0" y="0"/>
                </a:moveTo>
                <a:lnTo>
                  <a:pt x="6045797" y="0"/>
                </a:lnTo>
                <a:lnTo>
                  <a:pt x="6045797" y="4524375"/>
                </a:lnTo>
                <a:lnTo>
                  <a:pt x="0" y="4524375"/>
                </a:lnTo>
                <a:lnTo>
                  <a:pt x="0" y="3768788"/>
                </a:lnTo>
                <a:lnTo>
                  <a:pt x="3798322" y="3768788"/>
                </a:lnTo>
                <a:lnTo>
                  <a:pt x="3798322" y="330644"/>
                </a:lnTo>
                <a:lnTo>
                  <a:pt x="0" y="3306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16466" y="474727"/>
            <a:ext cx="9635068" cy="19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lvl="0" defTabSz="457200"/>
            <a:r>
              <a:rPr lang="en-US"/>
              <a:t>Click to edit Master text styles</a:t>
            </a:r>
          </a:p>
        </p:txBody>
      </p:sp>
      <p:sp>
        <p:nvSpPr>
          <p:cNvPr id="19" name="TextBox 18"/>
          <p:cNvSpPr txBox="1">
            <a:spLocks noChangeAspect="1"/>
          </p:cNvSpPr>
          <p:nvPr/>
        </p:nvSpPr>
        <p:spPr>
          <a:xfrm>
            <a:off x="516468" y="6386512"/>
            <a:ext cx="2232403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724" y="325466"/>
            <a:ext cx="499809" cy="67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1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Medic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45"/>
          <p:cNvSpPr>
            <a:spLocks noGrp="1"/>
          </p:cNvSpPr>
          <p:nvPr>
            <p:ph type="pic" sz="quarter" idx="20"/>
          </p:nvPr>
        </p:nvSpPr>
        <p:spPr>
          <a:xfrm>
            <a:off x="4130937" y="1754189"/>
            <a:ext cx="8067600" cy="4524375"/>
          </a:xfrm>
          <a:custGeom>
            <a:avLst/>
            <a:gdLst>
              <a:gd name="connsiteX0" fmla="*/ 0 w 6045797"/>
              <a:gd name="connsiteY0" fmla="*/ 0 h 4524375"/>
              <a:gd name="connsiteX1" fmla="*/ 6045797 w 6045797"/>
              <a:gd name="connsiteY1" fmla="*/ 0 h 4524375"/>
              <a:gd name="connsiteX2" fmla="*/ 6045797 w 6045797"/>
              <a:gd name="connsiteY2" fmla="*/ 4524375 h 4524375"/>
              <a:gd name="connsiteX3" fmla="*/ 0 w 6045797"/>
              <a:gd name="connsiteY3" fmla="*/ 4524375 h 4524375"/>
              <a:gd name="connsiteX4" fmla="*/ 0 w 6045797"/>
              <a:gd name="connsiteY4" fmla="*/ 3768788 h 4524375"/>
              <a:gd name="connsiteX5" fmla="*/ 3798322 w 6045797"/>
              <a:gd name="connsiteY5" fmla="*/ 3768788 h 4524375"/>
              <a:gd name="connsiteX6" fmla="*/ 3798322 w 6045797"/>
              <a:gd name="connsiteY6" fmla="*/ 330644 h 4524375"/>
              <a:gd name="connsiteX7" fmla="*/ 0 w 6045797"/>
              <a:gd name="connsiteY7" fmla="*/ 330644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5797" h="4524375">
                <a:moveTo>
                  <a:pt x="0" y="0"/>
                </a:moveTo>
                <a:lnTo>
                  <a:pt x="6045797" y="0"/>
                </a:lnTo>
                <a:lnTo>
                  <a:pt x="6045797" y="4524375"/>
                </a:lnTo>
                <a:lnTo>
                  <a:pt x="0" y="4524375"/>
                </a:lnTo>
                <a:lnTo>
                  <a:pt x="0" y="3768788"/>
                </a:lnTo>
                <a:lnTo>
                  <a:pt x="3798322" y="3768788"/>
                </a:lnTo>
                <a:lnTo>
                  <a:pt x="3798322" y="330644"/>
                </a:lnTo>
                <a:lnTo>
                  <a:pt x="0" y="3306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3304565" y="4281818"/>
            <a:ext cx="5553296" cy="701041"/>
          </a:xfrm>
          <a:prstGeom prst="rect">
            <a:avLst/>
          </a:prstGeom>
        </p:spPr>
        <p:txBody>
          <a:bodyPr tIns="0" bIns="0"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3304565" y="3109299"/>
            <a:ext cx="5553296" cy="1145597"/>
          </a:xfrm>
          <a:prstGeom prst="rect">
            <a:avLst/>
          </a:prstGeom>
        </p:spPr>
        <p:txBody>
          <a:bodyPr tIns="0" bIns="0"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3304565" y="4982859"/>
            <a:ext cx="5553296" cy="29315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140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16466" y="474727"/>
            <a:ext cx="9635068" cy="19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lvl="0" defTabSz="457200"/>
            <a:r>
              <a:rPr lang="en-US"/>
              <a:t>Click to edit Master text styles</a:t>
            </a:r>
          </a:p>
        </p:txBody>
      </p:sp>
      <p:sp>
        <p:nvSpPr>
          <p:cNvPr id="19" name="TextBox 18"/>
          <p:cNvSpPr txBox="1">
            <a:spLocks noChangeAspect="1"/>
          </p:cNvSpPr>
          <p:nvPr/>
        </p:nvSpPr>
        <p:spPr>
          <a:xfrm>
            <a:off x="516468" y="6386512"/>
            <a:ext cx="2232403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25" name="Freeform 5"/>
          <p:cNvSpPr>
            <a:spLocks noEditPoints="1"/>
          </p:cNvSpPr>
          <p:nvPr/>
        </p:nvSpPr>
        <p:spPr bwMode="auto">
          <a:xfrm>
            <a:off x="11175725" y="325465"/>
            <a:ext cx="499809" cy="676800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/>
          </a:p>
        </p:txBody>
      </p:sp>
      <p:grpSp>
        <p:nvGrpSpPr>
          <p:cNvPr id="29" name="Group 28"/>
          <p:cNvGrpSpPr/>
          <p:nvPr/>
        </p:nvGrpSpPr>
        <p:grpSpPr>
          <a:xfrm>
            <a:off x="3312000" y="2335988"/>
            <a:ext cx="2348237" cy="485769"/>
            <a:chOff x="2742561" y="2636845"/>
            <a:chExt cx="2348237" cy="485769"/>
          </a:xfrm>
        </p:grpSpPr>
        <p:sp>
          <p:nvSpPr>
            <p:cNvPr id="30" name="Freeform 6"/>
            <p:cNvSpPr>
              <a:spLocks noEditPoints="1"/>
            </p:cNvSpPr>
            <p:nvPr userDrawn="1"/>
          </p:nvSpPr>
          <p:spPr bwMode="auto">
            <a:xfrm>
              <a:off x="2742561" y="2636845"/>
              <a:ext cx="2143125" cy="188913"/>
            </a:xfrm>
            <a:custGeom>
              <a:avLst/>
              <a:gdLst>
                <a:gd name="T0" fmla="*/ 1232 w 1267"/>
                <a:gd name="T1" fmla="*/ 44 h 111"/>
                <a:gd name="T2" fmla="*/ 1264 w 1267"/>
                <a:gd name="T3" fmla="*/ 90 h 111"/>
                <a:gd name="T4" fmla="*/ 1266 w 1267"/>
                <a:gd name="T5" fmla="*/ 72 h 111"/>
                <a:gd name="T6" fmla="*/ 1131 w 1267"/>
                <a:gd name="T7" fmla="*/ 43 h 111"/>
                <a:gd name="T8" fmla="*/ 1115 w 1267"/>
                <a:gd name="T9" fmla="*/ 109 h 111"/>
                <a:gd name="T10" fmla="*/ 1150 w 1267"/>
                <a:gd name="T11" fmla="*/ 44 h 111"/>
                <a:gd name="T12" fmla="*/ 1181 w 1267"/>
                <a:gd name="T13" fmla="*/ 58 h 111"/>
                <a:gd name="T14" fmla="*/ 1079 w 1267"/>
                <a:gd name="T15" fmla="*/ 109 h 111"/>
                <a:gd name="T16" fmla="*/ 1087 w 1267"/>
                <a:gd name="T17" fmla="*/ 0 h 111"/>
                <a:gd name="T18" fmla="*/ 1063 w 1267"/>
                <a:gd name="T19" fmla="*/ 86 h 111"/>
                <a:gd name="T20" fmla="*/ 1031 w 1267"/>
                <a:gd name="T21" fmla="*/ 44 h 111"/>
                <a:gd name="T22" fmla="*/ 993 w 1267"/>
                <a:gd name="T23" fmla="*/ 70 h 111"/>
                <a:gd name="T24" fmla="*/ 962 w 1267"/>
                <a:gd name="T25" fmla="*/ 33 h 111"/>
                <a:gd name="T26" fmla="*/ 980 w 1267"/>
                <a:gd name="T27" fmla="*/ 10 h 111"/>
                <a:gd name="T28" fmla="*/ 980 w 1267"/>
                <a:gd name="T29" fmla="*/ 10 h 111"/>
                <a:gd name="T30" fmla="*/ 927 w 1267"/>
                <a:gd name="T31" fmla="*/ 67 h 111"/>
                <a:gd name="T32" fmla="*/ 927 w 1267"/>
                <a:gd name="T33" fmla="*/ 42 h 111"/>
                <a:gd name="T34" fmla="*/ 902 w 1267"/>
                <a:gd name="T35" fmla="*/ 110 h 111"/>
                <a:gd name="T36" fmla="*/ 942 w 1267"/>
                <a:gd name="T37" fmla="*/ 109 h 111"/>
                <a:gd name="T38" fmla="*/ 842 w 1267"/>
                <a:gd name="T39" fmla="*/ 62 h 111"/>
                <a:gd name="T40" fmla="*/ 788 w 1267"/>
                <a:gd name="T41" fmla="*/ 70 h 111"/>
                <a:gd name="T42" fmla="*/ 824 w 1267"/>
                <a:gd name="T43" fmla="*/ 97 h 111"/>
                <a:gd name="T44" fmla="*/ 824 w 1267"/>
                <a:gd name="T45" fmla="*/ 31 h 111"/>
                <a:gd name="T46" fmla="*/ 668 w 1267"/>
                <a:gd name="T47" fmla="*/ 9 h 111"/>
                <a:gd name="T48" fmla="*/ 684 w 1267"/>
                <a:gd name="T49" fmla="*/ 42 h 111"/>
                <a:gd name="T50" fmla="*/ 754 w 1267"/>
                <a:gd name="T51" fmla="*/ 81 h 111"/>
                <a:gd name="T52" fmla="*/ 756 w 1267"/>
                <a:gd name="T53" fmla="*/ 9 h 111"/>
                <a:gd name="T54" fmla="*/ 612 w 1267"/>
                <a:gd name="T55" fmla="*/ 1 h 111"/>
                <a:gd name="T56" fmla="*/ 572 w 1267"/>
                <a:gd name="T57" fmla="*/ 45 h 111"/>
                <a:gd name="T58" fmla="*/ 599 w 1267"/>
                <a:gd name="T59" fmla="*/ 45 h 111"/>
                <a:gd name="T60" fmla="*/ 599 w 1267"/>
                <a:gd name="T61" fmla="*/ 31 h 111"/>
                <a:gd name="T62" fmla="*/ 505 w 1267"/>
                <a:gd name="T63" fmla="*/ 70 h 111"/>
                <a:gd name="T64" fmla="*/ 526 w 1267"/>
                <a:gd name="T65" fmla="*/ 31 h 111"/>
                <a:gd name="T66" fmla="*/ 440 w 1267"/>
                <a:gd name="T67" fmla="*/ 109 h 111"/>
                <a:gd name="T68" fmla="*/ 440 w 1267"/>
                <a:gd name="T69" fmla="*/ 109 h 111"/>
                <a:gd name="T70" fmla="*/ 372 w 1267"/>
                <a:gd name="T71" fmla="*/ 44 h 111"/>
                <a:gd name="T72" fmla="*/ 336 w 1267"/>
                <a:gd name="T73" fmla="*/ 70 h 111"/>
                <a:gd name="T74" fmla="*/ 287 w 1267"/>
                <a:gd name="T75" fmla="*/ 97 h 111"/>
                <a:gd name="T76" fmla="*/ 324 w 1267"/>
                <a:gd name="T77" fmla="*/ 70 h 111"/>
                <a:gd name="T78" fmla="*/ 324 w 1267"/>
                <a:gd name="T79" fmla="*/ 70 h 111"/>
                <a:gd name="T80" fmla="*/ 184 w 1267"/>
                <a:gd name="T81" fmla="*/ 2 h 111"/>
                <a:gd name="T82" fmla="*/ 184 w 1267"/>
                <a:gd name="T83" fmla="*/ 68 h 111"/>
                <a:gd name="T84" fmla="*/ 219 w 1267"/>
                <a:gd name="T85" fmla="*/ 109 h 111"/>
                <a:gd name="T86" fmla="*/ 153 w 1267"/>
                <a:gd name="T87" fmla="*/ 86 h 111"/>
                <a:gd name="T88" fmla="*/ 120 w 1267"/>
                <a:gd name="T89" fmla="*/ 44 h 111"/>
                <a:gd name="T90" fmla="*/ 83 w 1267"/>
                <a:gd name="T91" fmla="*/ 70 h 111"/>
                <a:gd name="T92" fmla="*/ 70 w 1267"/>
                <a:gd name="T93" fmla="*/ 28 h 111"/>
                <a:gd name="T94" fmla="*/ 56 w 1267"/>
                <a:gd name="T95" fmla="*/ 82 h 111"/>
                <a:gd name="T96" fmla="*/ 37 w 1267"/>
                <a:gd name="T97" fmla="*/ 111 h 111"/>
                <a:gd name="T98" fmla="*/ 36 w 1267"/>
                <a:gd name="T99" fmla="*/ 2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67" h="111">
                  <a:moveTo>
                    <a:pt x="1232" y="44"/>
                  </a:moveTo>
                  <a:cubicBezTo>
                    <a:pt x="1243" y="44"/>
                    <a:pt x="1250" y="51"/>
                    <a:pt x="1251" y="62"/>
                  </a:cubicBezTo>
                  <a:cubicBezTo>
                    <a:pt x="1213" y="62"/>
                    <a:pt x="1213" y="62"/>
                    <a:pt x="1213" y="62"/>
                  </a:cubicBezTo>
                  <a:cubicBezTo>
                    <a:pt x="1215" y="50"/>
                    <a:pt x="1222" y="44"/>
                    <a:pt x="1232" y="44"/>
                  </a:cubicBezTo>
                  <a:moveTo>
                    <a:pt x="1233" y="31"/>
                  </a:moveTo>
                  <a:cubicBezTo>
                    <a:pt x="1211" y="31"/>
                    <a:pt x="1197" y="47"/>
                    <a:pt x="1197" y="70"/>
                  </a:cubicBezTo>
                  <a:cubicBezTo>
                    <a:pt x="1197" y="95"/>
                    <a:pt x="1212" y="110"/>
                    <a:pt x="1233" y="110"/>
                  </a:cubicBezTo>
                  <a:cubicBezTo>
                    <a:pt x="1249" y="110"/>
                    <a:pt x="1261" y="101"/>
                    <a:pt x="1264" y="90"/>
                  </a:cubicBezTo>
                  <a:cubicBezTo>
                    <a:pt x="1252" y="83"/>
                    <a:pt x="1252" y="83"/>
                    <a:pt x="1252" y="83"/>
                  </a:cubicBezTo>
                  <a:cubicBezTo>
                    <a:pt x="1249" y="93"/>
                    <a:pt x="1242" y="97"/>
                    <a:pt x="1233" y="97"/>
                  </a:cubicBezTo>
                  <a:cubicBezTo>
                    <a:pt x="1221" y="97"/>
                    <a:pt x="1213" y="88"/>
                    <a:pt x="1212" y="72"/>
                  </a:cubicBezTo>
                  <a:cubicBezTo>
                    <a:pt x="1266" y="72"/>
                    <a:pt x="1266" y="72"/>
                    <a:pt x="1266" y="72"/>
                  </a:cubicBezTo>
                  <a:cubicBezTo>
                    <a:pt x="1266" y="69"/>
                    <a:pt x="1266" y="69"/>
                    <a:pt x="1266" y="69"/>
                  </a:cubicBezTo>
                  <a:cubicBezTo>
                    <a:pt x="1267" y="48"/>
                    <a:pt x="1255" y="31"/>
                    <a:pt x="1233" y="31"/>
                  </a:cubicBezTo>
                  <a:moveTo>
                    <a:pt x="1154" y="31"/>
                  </a:moveTo>
                  <a:cubicBezTo>
                    <a:pt x="1144" y="31"/>
                    <a:pt x="1135" y="36"/>
                    <a:pt x="1131" y="43"/>
                  </a:cubicBezTo>
                  <a:cubicBezTo>
                    <a:pt x="1130" y="43"/>
                    <a:pt x="1130" y="43"/>
                    <a:pt x="1130" y="43"/>
                  </a:cubicBezTo>
                  <a:cubicBezTo>
                    <a:pt x="1129" y="33"/>
                    <a:pt x="1129" y="33"/>
                    <a:pt x="1129" y="33"/>
                  </a:cubicBezTo>
                  <a:cubicBezTo>
                    <a:pt x="1115" y="33"/>
                    <a:pt x="1115" y="33"/>
                    <a:pt x="1115" y="33"/>
                  </a:cubicBezTo>
                  <a:cubicBezTo>
                    <a:pt x="1115" y="109"/>
                    <a:pt x="1115" y="109"/>
                    <a:pt x="1115" y="109"/>
                  </a:cubicBezTo>
                  <a:cubicBezTo>
                    <a:pt x="1130" y="109"/>
                    <a:pt x="1130" y="109"/>
                    <a:pt x="1130" y="109"/>
                  </a:cubicBezTo>
                  <a:cubicBezTo>
                    <a:pt x="1130" y="68"/>
                    <a:pt x="1130" y="68"/>
                    <a:pt x="1130" y="68"/>
                  </a:cubicBezTo>
                  <a:cubicBezTo>
                    <a:pt x="1130" y="60"/>
                    <a:pt x="1132" y="55"/>
                    <a:pt x="1135" y="51"/>
                  </a:cubicBezTo>
                  <a:cubicBezTo>
                    <a:pt x="1139" y="47"/>
                    <a:pt x="1145" y="44"/>
                    <a:pt x="1150" y="44"/>
                  </a:cubicBezTo>
                  <a:cubicBezTo>
                    <a:pt x="1160" y="44"/>
                    <a:pt x="1166" y="50"/>
                    <a:pt x="1166" y="63"/>
                  </a:cubicBezTo>
                  <a:cubicBezTo>
                    <a:pt x="1166" y="109"/>
                    <a:pt x="1166" y="109"/>
                    <a:pt x="1166" y="109"/>
                  </a:cubicBezTo>
                  <a:cubicBezTo>
                    <a:pt x="1181" y="109"/>
                    <a:pt x="1181" y="109"/>
                    <a:pt x="1181" y="109"/>
                  </a:cubicBezTo>
                  <a:cubicBezTo>
                    <a:pt x="1181" y="58"/>
                    <a:pt x="1181" y="58"/>
                    <a:pt x="1181" y="58"/>
                  </a:cubicBezTo>
                  <a:cubicBezTo>
                    <a:pt x="1181" y="38"/>
                    <a:pt x="1168" y="31"/>
                    <a:pt x="1154" y="31"/>
                  </a:cubicBezTo>
                  <a:moveTo>
                    <a:pt x="1094" y="33"/>
                  </a:moveTo>
                  <a:cubicBezTo>
                    <a:pt x="1079" y="33"/>
                    <a:pt x="1079" y="33"/>
                    <a:pt x="1079" y="33"/>
                  </a:cubicBezTo>
                  <a:cubicBezTo>
                    <a:pt x="1079" y="109"/>
                    <a:pt x="1079" y="109"/>
                    <a:pt x="1079" y="109"/>
                  </a:cubicBezTo>
                  <a:cubicBezTo>
                    <a:pt x="1094" y="109"/>
                    <a:pt x="1094" y="109"/>
                    <a:pt x="1094" y="109"/>
                  </a:cubicBezTo>
                  <a:lnTo>
                    <a:pt x="1094" y="33"/>
                  </a:lnTo>
                  <a:close/>
                  <a:moveTo>
                    <a:pt x="1097" y="10"/>
                  </a:moveTo>
                  <a:cubicBezTo>
                    <a:pt x="1097" y="4"/>
                    <a:pt x="1092" y="0"/>
                    <a:pt x="1087" y="0"/>
                  </a:cubicBezTo>
                  <a:cubicBezTo>
                    <a:pt x="1081" y="0"/>
                    <a:pt x="1077" y="4"/>
                    <a:pt x="1077" y="10"/>
                  </a:cubicBezTo>
                  <a:cubicBezTo>
                    <a:pt x="1077" y="16"/>
                    <a:pt x="1081" y="20"/>
                    <a:pt x="1087" y="20"/>
                  </a:cubicBezTo>
                  <a:cubicBezTo>
                    <a:pt x="1092" y="20"/>
                    <a:pt x="1097" y="16"/>
                    <a:pt x="1097" y="10"/>
                  </a:cubicBezTo>
                  <a:moveTo>
                    <a:pt x="1063" y="86"/>
                  </a:moveTo>
                  <a:cubicBezTo>
                    <a:pt x="1050" y="81"/>
                    <a:pt x="1050" y="81"/>
                    <a:pt x="1050" y="81"/>
                  </a:cubicBezTo>
                  <a:cubicBezTo>
                    <a:pt x="1048" y="91"/>
                    <a:pt x="1039" y="97"/>
                    <a:pt x="1031" y="97"/>
                  </a:cubicBezTo>
                  <a:cubicBezTo>
                    <a:pt x="1017" y="97"/>
                    <a:pt x="1009" y="87"/>
                    <a:pt x="1009" y="70"/>
                  </a:cubicBezTo>
                  <a:cubicBezTo>
                    <a:pt x="1009" y="54"/>
                    <a:pt x="1017" y="44"/>
                    <a:pt x="1031" y="44"/>
                  </a:cubicBezTo>
                  <a:cubicBezTo>
                    <a:pt x="1039" y="44"/>
                    <a:pt x="1047" y="50"/>
                    <a:pt x="1050" y="60"/>
                  </a:cubicBezTo>
                  <a:cubicBezTo>
                    <a:pt x="1063" y="55"/>
                    <a:pt x="1063" y="55"/>
                    <a:pt x="1063" y="55"/>
                  </a:cubicBezTo>
                  <a:cubicBezTo>
                    <a:pt x="1060" y="40"/>
                    <a:pt x="1046" y="31"/>
                    <a:pt x="1031" y="31"/>
                  </a:cubicBezTo>
                  <a:cubicBezTo>
                    <a:pt x="1008" y="31"/>
                    <a:pt x="993" y="47"/>
                    <a:pt x="993" y="70"/>
                  </a:cubicBezTo>
                  <a:cubicBezTo>
                    <a:pt x="993" y="95"/>
                    <a:pt x="1008" y="110"/>
                    <a:pt x="1031" y="110"/>
                  </a:cubicBezTo>
                  <a:cubicBezTo>
                    <a:pt x="1046" y="110"/>
                    <a:pt x="1060" y="101"/>
                    <a:pt x="1063" y="86"/>
                  </a:cubicBezTo>
                  <a:moveTo>
                    <a:pt x="977" y="33"/>
                  </a:moveTo>
                  <a:cubicBezTo>
                    <a:pt x="962" y="33"/>
                    <a:pt x="962" y="33"/>
                    <a:pt x="962" y="33"/>
                  </a:cubicBezTo>
                  <a:cubicBezTo>
                    <a:pt x="962" y="109"/>
                    <a:pt x="962" y="109"/>
                    <a:pt x="962" y="109"/>
                  </a:cubicBezTo>
                  <a:cubicBezTo>
                    <a:pt x="977" y="109"/>
                    <a:pt x="977" y="109"/>
                    <a:pt x="977" y="109"/>
                  </a:cubicBezTo>
                  <a:lnTo>
                    <a:pt x="977" y="33"/>
                  </a:lnTo>
                  <a:close/>
                  <a:moveTo>
                    <a:pt x="980" y="10"/>
                  </a:moveTo>
                  <a:cubicBezTo>
                    <a:pt x="980" y="4"/>
                    <a:pt x="975" y="0"/>
                    <a:pt x="970" y="0"/>
                  </a:cubicBezTo>
                  <a:cubicBezTo>
                    <a:pt x="964" y="0"/>
                    <a:pt x="960" y="4"/>
                    <a:pt x="960" y="10"/>
                  </a:cubicBezTo>
                  <a:cubicBezTo>
                    <a:pt x="960" y="16"/>
                    <a:pt x="964" y="20"/>
                    <a:pt x="970" y="20"/>
                  </a:cubicBezTo>
                  <a:cubicBezTo>
                    <a:pt x="975" y="20"/>
                    <a:pt x="980" y="16"/>
                    <a:pt x="980" y="10"/>
                  </a:cubicBezTo>
                  <a:moveTo>
                    <a:pt x="905" y="97"/>
                  </a:moveTo>
                  <a:cubicBezTo>
                    <a:pt x="892" y="97"/>
                    <a:pt x="884" y="87"/>
                    <a:pt x="884" y="70"/>
                  </a:cubicBezTo>
                  <a:cubicBezTo>
                    <a:pt x="884" y="53"/>
                    <a:pt x="892" y="44"/>
                    <a:pt x="904" y="44"/>
                  </a:cubicBezTo>
                  <a:cubicBezTo>
                    <a:pt x="917" y="44"/>
                    <a:pt x="926" y="52"/>
                    <a:pt x="927" y="67"/>
                  </a:cubicBezTo>
                  <a:cubicBezTo>
                    <a:pt x="927" y="74"/>
                    <a:pt x="927" y="74"/>
                    <a:pt x="927" y="74"/>
                  </a:cubicBezTo>
                  <a:cubicBezTo>
                    <a:pt x="926" y="89"/>
                    <a:pt x="917" y="97"/>
                    <a:pt x="905" y="97"/>
                  </a:cubicBezTo>
                  <a:moveTo>
                    <a:pt x="927" y="4"/>
                  </a:moveTo>
                  <a:cubicBezTo>
                    <a:pt x="927" y="42"/>
                    <a:pt x="927" y="42"/>
                    <a:pt x="927" y="42"/>
                  </a:cubicBezTo>
                  <a:cubicBezTo>
                    <a:pt x="926" y="42"/>
                    <a:pt x="926" y="42"/>
                    <a:pt x="926" y="42"/>
                  </a:cubicBezTo>
                  <a:cubicBezTo>
                    <a:pt x="921" y="35"/>
                    <a:pt x="914" y="31"/>
                    <a:pt x="902" y="31"/>
                  </a:cubicBezTo>
                  <a:cubicBezTo>
                    <a:pt x="884" y="31"/>
                    <a:pt x="868" y="46"/>
                    <a:pt x="868" y="70"/>
                  </a:cubicBezTo>
                  <a:cubicBezTo>
                    <a:pt x="868" y="95"/>
                    <a:pt x="884" y="110"/>
                    <a:pt x="902" y="110"/>
                  </a:cubicBezTo>
                  <a:cubicBezTo>
                    <a:pt x="914" y="110"/>
                    <a:pt x="922" y="106"/>
                    <a:pt x="926" y="99"/>
                  </a:cubicBezTo>
                  <a:cubicBezTo>
                    <a:pt x="927" y="99"/>
                    <a:pt x="927" y="99"/>
                    <a:pt x="927" y="99"/>
                  </a:cubicBezTo>
                  <a:cubicBezTo>
                    <a:pt x="927" y="109"/>
                    <a:pt x="927" y="109"/>
                    <a:pt x="927" y="109"/>
                  </a:cubicBezTo>
                  <a:cubicBezTo>
                    <a:pt x="942" y="109"/>
                    <a:pt x="942" y="109"/>
                    <a:pt x="942" y="109"/>
                  </a:cubicBezTo>
                  <a:cubicBezTo>
                    <a:pt x="942" y="2"/>
                    <a:pt x="942" y="2"/>
                    <a:pt x="942" y="2"/>
                  </a:cubicBezTo>
                  <a:lnTo>
                    <a:pt x="927" y="4"/>
                  </a:lnTo>
                  <a:close/>
                  <a:moveTo>
                    <a:pt x="823" y="44"/>
                  </a:moveTo>
                  <a:cubicBezTo>
                    <a:pt x="834" y="44"/>
                    <a:pt x="841" y="51"/>
                    <a:pt x="842" y="62"/>
                  </a:cubicBezTo>
                  <a:cubicBezTo>
                    <a:pt x="804" y="62"/>
                    <a:pt x="804" y="62"/>
                    <a:pt x="804" y="62"/>
                  </a:cubicBezTo>
                  <a:cubicBezTo>
                    <a:pt x="806" y="50"/>
                    <a:pt x="813" y="44"/>
                    <a:pt x="823" y="44"/>
                  </a:cubicBezTo>
                  <a:moveTo>
                    <a:pt x="824" y="31"/>
                  </a:moveTo>
                  <a:cubicBezTo>
                    <a:pt x="802" y="31"/>
                    <a:pt x="788" y="47"/>
                    <a:pt x="788" y="70"/>
                  </a:cubicBezTo>
                  <a:cubicBezTo>
                    <a:pt x="788" y="95"/>
                    <a:pt x="803" y="110"/>
                    <a:pt x="824" y="110"/>
                  </a:cubicBezTo>
                  <a:cubicBezTo>
                    <a:pt x="840" y="110"/>
                    <a:pt x="852" y="101"/>
                    <a:pt x="855" y="90"/>
                  </a:cubicBezTo>
                  <a:cubicBezTo>
                    <a:pt x="843" y="83"/>
                    <a:pt x="843" y="83"/>
                    <a:pt x="843" y="83"/>
                  </a:cubicBezTo>
                  <a:cubicBezTo>
                    <a:pt x="840" y="93"/>
                    <a:pt x="833" y="97"/>
                    <a:pt x="824" y="97"/>
                  </a:cubicBezTo>
                  <a:cubicBezTo>
                    <a:pt x="812" y="97"/>
                    <a:pt x="804" y="88"/>
                    <a:pt x="803" y="72"/>
                  </a:cubicBezTo>
                  <a:cubicBezTo>
                    <a:pt x="857" y="72"/>
                    <a:pt x="857" y="72"/>
                    <a:pt x="857" y="72"/>
                  </a:cubicBezTo>
                  <a:cubicBezTo>
                    <a:pt x="857" y="69"/>
                    <a:pt x="857" y="69"/>
                    <a:pt x="857" y="69"/>
                  </a:cubicBezTo>
                  <a:cubicBezTo>
                    <a:pt x="858" y="48"/>
                    <a:pt x="845" y="31"/>
                    <a:pt x="824" y="31"/>
                  </a:cubicBezTo>
                  <a:moveTo>
                    <a:pt x="756" y="9"/>
                  </a:moveTo>
                  <a:cubicBezTo>
                    <a:pt x="719" y="74"/>
                    <a:pt x="719" y="74"/>
                    <a:pt x="719" y="74"/>
                  </a:cubicBezTo>
                  <a:cubicBezTo>
                    <a:pt x="683" y="9"/>
                    <a:pt x="683" y="9"/>
                    <a:pt x="683" y="9"/>
                  </a:cubicBezTo>
                  <a:cubicBezTo>
                    <a:pt x="668" y="9"/>
                    <a:pt x="668" y="9"/>
                    <a:pt x="668" y="9"/>
                  </a:cubicBezTo>
                  <a:cubicBezTo>
                    <a:pt x="668" y="109"/>
                    <a:pt x="668" y="109"/>
                    <a:pt x="668" y="109"/>
                  </a:cubicBezTo>
                  <a:cubicBezTo>
                    <a:pt x="684" y="109"/>
                    <a:pt x="684" y="109"/>
                    <a:pt x="684" y="109"/>
                  </a:cubicBezTo>
                  <a:cubicBezTo>
                    <a:pt x="684" y="81"/>
                    <a:pt x="684" y="81"/>
                    <a:pt x="684" y="81"/>
                  </a:cubicBezTo>
                  <a:cubicBezTo>
                    <a:pt x="684" y="42"/>
                    <a:pt x="684" y="42"/>
                    <a:pt x="684" y="42"/>
                  </a:cubicBezTo>
                  <a:cubicBezTo>
                    <a:pt x="714" y="94"/>
                    <a:pt x="714" y="94"/>
                    <a:pt x="714" y="94"/>
                  </a:cubicBezTo>
                  <a:cubicBezTo>
                    <a:pt x="724" y="94"/>
                    <a:pt x="724" y="94"/>
                    <a:pt x="724" y="94"/>
                  </a:cubicBezTo>
                  <a:cubicBezTo>
                    <a:pt x="754" y="42"/>
                    <a:pt x="754" y="42"/>
                    <a:pt x="754" y="42"/>
                  </a:cubicBezTo>
                  <a:cubicBezTo>
                    <a:pt x="754" y="81"/>
                    <a:pt x="754" y="81"/>
                    <a:pt x="754" y="81"/>
                  </a:cubicBezTo>
                  <a:cubicBezTo>
                    <a:pt x="754" y="109"/>
                    <a:pt x="754" y="109"/>
                    <a:pt x="754" y="109"/>
                  </a:cubicBezTo>
                  <a:cubicBezTo>
                    <a:pt x="770" y="109"/>
                    <a:pt x="770" y="109"/>
                    <a:pt x="770" y="109"/>
                  </a:cubicBezTo>
                  <a:cubicBezTo>
                    <a:pt x="770" y="9"/>
                    <a:pt x="770" y="9"/>
                    <a:pt x="770" y="9"/>
                  </a:cubicBezTo>
                  <a:lnTo>
                    <a:pt x="756" y="9"/>
                  </a:lnTo>
                  <a:close/>
                  <a:moveTo>
                    <a:pt x="613" y="15"/>
                  </a:moveTo>
                  <a:cubicBezTo>
                    <a:pt x="617" y="15"/>
                    <a:pt x="620" y="15"/>
                    <a:pt x="623" y="16"/>
                  </a:cubicBezTo>
                  <a:cubicBezTo>
                    <a:pt x="623" y="2"/>
                    <a:pt x="623" y="2"/>
                    <a:pt x="623" y="2"/>
                  </a:cubicBezTo>
                  <a:cubicBezTo>
                    <a:pt x="620" y="1"/>
                    <a:pt x="617" y="1"/>
                    <a:pt x="612" y="1"/>
                  </a:cubicBezTo>
                  <a:cubicBezTo>
                    <a:pt x="599" y="1"/>
                    <a:pt x="584" y="7"/>
                    <a:pt x="584" y="29"/>
                  </a:cubicBezTo>
                  <a:cubicBezTo>
                    <a:pt x="584" y="33"/>
                    <a:pt x="584" y="33"/>
                    <a:pt x="584" y="33"/>
                  </a:cubicBezTo>
                  <a:cubicBezTo>
                    <a:pt x="572" y="33"/>
                    <a:pt x="572" y="33"/>
                    <a:pt x="572" y="33"/>
                  </a:cubicBezTo>
                  <a:cubicBezTo>
                    <a:pt x="572" y="45"/>
                    <a:pt x="572" y="45"/>
                    <a:pt x="572" y="45"/>
                  </a:cubicBezTo>
                  <a:cubicBezTo>
                    <a:pt x="584" y="45"/>
                    <a:pt x="584" y="45"/>
                    <a:pt x="584" y="45"/>
                  </a:cubicBezTo>
                  <a:cubicBezTo>
                    <a:pt x="584" y="109"/>
                    <a:pt x="584" y="109"/>
                    <a:pt x="584" y="109"/>
                  </a:cubicBezTo>
                  <a:cubicBezTo>
                    <a:pt x="599" y="109"/>
                    <a:pt x="599" y="109"/>
                    <a:pt x="599" y="109"/>
                  </a:cubicBezTo>
                  <a:cubicBezTo>
                    <a:pt x="599" y="45"/>
                    <a:pt x="599" y="45"/>
                    <a:pt x="599" y="45"/>
                  </a:cubicBezTo>
                  <a:cubicBezTo>
                    <a:pt x="620" y="45"/>
                    <a:pt x="620" y="45"/>
                    <a:pt x="620" y="45"/>
                  </a:cubicBezTo>
                  <a:cubicBezTo>
                    <a:pt x="620" y="33"/>
                    <a:pt x="620" y="33"/>
                    <a:pt x="620" y="3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99" y="31"/>
                    <a:pt x="599" y="31"/>
                    <a:pt x="599" y="31"/>
                  </a:cubicBezTo>
                  <a:cubicBezTo>
                    <a:pt x="599" y="20"/>
                    <a:pt x="604" y="15"/>
                    <a:pt x="613" y="15"/>
                  </a:cubicBezTo>
                  <a:moveTo>
                    <a:pt x="548" y="70"/>
                  </a:moveTo>
                  <a:cubicBezTo>
                    <a:pt x="548" y="87"/>
                    <a:pt x="540" y="97"/>
                    <a:pt x="526" y="97"/>
                  </a:cubicBezTo>
                  <a:cubicBezTo>
                    <a:pt x="513" y="97"/>
                    <a:pt x="505" y="87"/>
                    <a:pt x="505" y="70"/>
                  </a:cubicBezTo>
                  <a:cubicBezTo>
                    <a:pt x="505" y="54"/>
                    <a:pt x="513" y="44"/>
                    <a:pt x="526" y="44"/>
                  </a:cubicBezTo>
                  <a:cubicBezTo>
                    <a:pt x="540" y="44"/>
                    <a:pt x="548" y="54"/>
                    <a:pt x="548" y="70"/>
                  </a:cubicBezTo>
                  <a:moveTo>
                    <a:pt x="563" y="70"/>
                  </a:moveTo>
                  <a:cubicBezTo>
                    <a:pt x="563" y="46"/>
                    <a:pt x="548" y="31"/>
                    <a:pt x="526" y="31"/>
                  </a:cubicBezTo>
                  <a:cubicBezTo>
                    <a:pt x="504" y="31"/>
                    <a:pt x="489" y="46"/>
                    <a:pt x="489" y="70"/>
                  </a:cubicBezTo>
                  <a:cubicBezTo>
                    <a:pt x="489" y="95"/>
                    <a:pt x="504" y="110"/>
                    <a:pt x="526" y="110"/>
                  </a:cubicBezTo>
                  <a:cubicBezTo>
                    <a:pt x="548" y="110"/>
                    <a:pt x="563" y="95"/>
                    <a:pt x="563" y="70"/>
                  </a:cubicBezTo>
                  <a:moveTo>
                    <a:pt x="440" y="109"/>
                  </a:moveTo>
                  <a:cubicBezTo>
                    <a:pt x="440" y="2"/>
                    <a:pt x="440" y="2"/>
                    <a:pt x="440" y="2"/>
                  </a:cubicBezTo>
                  <a:cubicBezTo>
                    <a:pt x="425" y="4"/>
                    <a:pt x="425" y="4"/>
                    <a:pt x="425" y="4"/>
                  </a:cubicBezTo>
                  <a:cubicBezTo>
                    <a:pt x="425" y="109"/>
                    <a:pt x="425" y="109"/>
                    <a:pt x="425" y="109"/>
                  </a:cubicBezTo>
                  <a:lnTo>
                    <a:pt x="440" y="109"/>
                  </a:lnTo>
                  <a:close/>
                  <a:moveTo>
                    <a:pt x="394" y="70"/>
                  </a:moveTo>
                  <a:cubicBezTo>
                    <a:pt x="394" y="87"/>
                    <a:pt x="386" y="97"/>
                    <a:pt x="372" y="97"/>
                  </a:cubicBezTo>
                  <a:cubicBezTo>
                    <a:pt x="359" y="97"/>
                    <a:pt x="351" y="87"/>
                    <a:pt x="351" y="70"/>
                  </a:cubicBezTo>
                  <a:cubicBezTo>
                    <a:pt x="351" y="54"/>
                    <a:pt x="359" y="44"/>
                    <a:pt x="372" y="44"/>
                  </a:cubicBezTo>
                  <a:cubicBezTo>
                    <a:pt x="386" y="44"/>
                    <a:pt x="394" y="54"/>
                    <a:pt x="394" y="70"/>
                  </a:cubicBezTo>
                  <a:moveTo>
                    <a:pt x="409" y="70"/>
                  </a:moveTo>
                  <a:cubicBezTo>
                    <a:pt x="409" y="46"/>
                    <a:pt x="394" y="31"/>
                    <a:pt x="372" y="31"/>
                  </a:cubicBezTo>
                  <a:cubicBezTo>
                    <a:pt x="351" y="31"/>
                    <a:pt x="336" y="46"/>
                    <a:pt x="336" y="70"/>
                  </a:cubicBezTo>
                  <a:cubicBezTo>
                    <a:pt x="336" y="95"/>
                    <a:pt x="351" y="110"/>
                    <a:pt x="372" y="110"/>
                  </a:cubicBezTo>
                  <a:cubicBezTo>
                    <a:pt x="394" y="110"/>
                    <a:pt x="409" y="95"/>
                    <a:pt x="409" y="70"/>
                  </a:cubicBezTo>
                  <a:moveTo>
                    <a:pt x="309" y="70"/>
                  </a:moveTo>
                  <a:cubicBezTo>
                    <a:pt x="309" y="87"/>
                    <a:pt x="301" y="97"/>
                    <a:pt x="287" y="97"/>
                  </a:cubicBezTo>
                  <a:cubicBezTo>
                    <a:pt x="274" y="97"/>
                    <a:pt x="266" y="87"/>
                    <a:pt x="266" y="70"/>
                  </a:cubicBezTo>
                  <a:cubicBezTo>
                    <a:pt x="266" y="54"/>
                    <a:pt x="274" y="44"/>
                    <a:pt x="287" y="44"/>
                  </a:cubicBezTo>
                  <a:cubicBezTo>
                    <a:pt x="301" y="44"/>
                    <a:pt x="309" y="54"/>
                    <a:pt x="309" y="70"/>
                  </a:cubicBezTo>
                  <a:moveTo>
                    <a:pt x="324" y="70"/>
                  </a:moveTo>
                  <a:cubicBezTo>
                    <a:pt x="324" y="46"/>
                    <a:pt x="309" y="31"/>
                    <a:pt x="287" y="31"/>
                  </a:cubicBezTo>
                  <a:cubicBezTo>
                    <a:pt x="265" y="31"/>
                    <a:pt x="251" y="46"/>
                    <a:pt x="251" y="70"/>
                  </a:cubicBezTo>
                  <a:cubicBezTo>
                    <a:pt x="251" y="95"/>
                    <a:pt x="265" y="110"/>
                    <a:pt x="287" y="110"/>
                  </a:cubicBezTo>
                  <a:cubicBezTo>
                    <a:pt x="309" y="110"/>
                    <a:pt x="324" y="95"/>
                    <a:pt x="324" y="70"/>
                  </a:cubicBezTo>
                  <a:moveTo>
                    <a:pt x="208" y="31"/>
                  </a:moveTo>
                  <a:cubicBezTo>
                    <a:pt x="197" y="31"/>
                    <a:pt x="189" y="36"/>
                    <a:pt x="185" y="43"/>
                  </a:cubicBezTo>
                  <a:cubicBezTo>
                    <a:pt x="184" y="43"/>
                    <a:pt x="184" y="43"/>
                    <a:pt x="184" y="43"/>
                  </a:cubicBezTo>
                  <a:cubicBezTo>
                    <a:pt x="184" y="2"/>
                    <a:pt x="184" y="2"/>
                    <a:pt x="184" y="2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68"/>
                    <a:pt x="184" y="68"/>
                    <a:pt x="184" y="68"/>
                  </a:cubicBezTo>
                  <a:cubicBezTo>
                    <a:pt x="184" y="60"/>
                    <a:pt x="186" y="55"/>
                    <a:pt x="189" y="51"/>
                  </a:cubicBezTo>
                  <a:cubicBezTo>
                    <a:pt x="193" y="47"/>
                    <a:pt x="198" y="44"/>
                    <a:pt x="204" y="44"/>
                  </a:cubicBezTo>
                  <a:cubicBezTo>
                    <a:pt x="214" y="44"/>
                    <a:pt x="219" y="50"/>
                    <a:pt x="219" y="63"/>
                  </a:cubicBezTo>
                  <a:cubicBezTo>
                    <a:pt x="219" y="109"/>
                    <a:pt x="219" y="109"/>
                    <a:pt x="219" y="109"/>
                  </a:cubicBezTo>
                  <a:cubicBezTo>
                    <a:pt x="235" y="109"/>
                    <a:pt x="235" y="109"/>
                    <a:pt x="235" y="109"/>
                  </a:cubicBezTo>
                  <a:cubicBezTo>
                    <a:pt x="235" y="58"/>
                    <a:pt x="235" y="58"/>
                    <a:pt x="235" y="58"/>
                  </a:cubicBezTo>
                  <a:cubicBezTo>
                    <a:pt x="235" y="38"/>
                    <a:pt x="222" y="31"/>
                    <a:pt x="208" y="31"/>
                  </a:cubicBezTo>
                  <a:moveTo>
                    <a:pt x="153" y="86"/>
                  </a:moveTo>
                  <a:cubicBezTo>
                    <a:pt x="139" y="81"/>
                    <a:pt x="139" y="81"/>
                    <a:pt x="139" y="81"/>
                  </a:cubicBezTo>
                  <a:cubicBezTo>
                    <a:pt x="137" y="91"/>
                    <a:pt x="128" y="97"/>
                    <a:pt x="120" y="97"/>
                  </a:cubicBezTo>
                  <a:cubicBezTo>
                    <a:pt x="107" y="97"/>
                    <a:pt x="98" y="87"/>
                    <a:pt x="98" y="70"/>
                  </a:cubicBezTo>
                  <a:cubicBezTo>
                    <a:pt x="98" y="54"/>
                    <a:pt x="106" y="44"/>
                    <a:pt x="120" y="44"/>
                  </a:cubicBezTo>
                  <a:cubicBezTo>
                    <a:pt x="128" y="44"/>
                    <a:pt x="137" y="50"/>
                    <a:pt x="139" y="60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149" y="40"/>
                    <a:pt x="136" y="31"/>
                    <a:pt x="120" y="31"/>
                  </a:cubicBezTo>
                  <a:cubicBezTo>
                    <a:pt x="97" y="31"/>
                    <a:pt x="83" y="47"/>
                    <a:pt x="83" y="70"/>
                  </a:cubicBezTo>
                  <a:cubicBezTo>
                    <a:pt x="83" y="95"/>
                    <a:pt x="98" y="110"/>
                    <a:pt x="120" y="110"/>
                  </a:cubicBezTo>
                  <a:cubicBezTo>
                    <a:pt x="136" y="110"/>
                    <a:pt x="149" y="101"/>
                    <a:pt x="153" y="86"/>
                  </a:cubicBezTo>
                  <a:moveTo>
                    <a:pt x="56" y="36"/>
                  </a:moveTo>
                  <a:cubicBezTo>
                    <a:pt x="70" y="28"/>
                    <a:pt x="70" y="28"/>
                    <a:pt x="70" y="28"/>
                  </a:cubicBezTo>
                  <a:cubicBezTo>
                    <a:pt x="66" y="16"/>
                    <a:pt x="54" y="8"/>
                    <a:pt x="37" y="8"/>
                  </a:cubicBezTo>
                  <a:cubicBezTo>
                    <a:pt x="18" y="8"/>
                    <a:pt x="4" y="20"/>
                    <a:pt x="4" y="35"/>
                  </a:cubicBezTo>
                  <a:cubicBezTo>
                    <a:pt x="4" y="49"/>
                    <a:pt x="13" y="58"/>
                    <a:pt x="32" y="64"/>
                  </a:cubicBezTo>
                  <a:cubicBezTo>
                    <a:pt x="49" y="70"/>
                    <a:pt x="56" y="73"/>
                    <a:pt x="56" y="82"/>
                  </a:cubicBezTo>
                  <a:cubicBezTo>
                    <a:pt x="56" y="91"/>
                    <a:pt x="48" y="96"/>
                    <a:pt x="38" y="96"/>
                  </a:cubicBezTo>
                  <a:cubicBezTo>
                    <a:pt x="26" y="96"/>
                    <a:pt x="18" y="91"/>
                    <a:pt x="13" y="8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7" y="103"/>
                    <a:pt x="19" y="111"/>
                    <a:pt x="37" y="111"/>
                  </a:cubicBezTo>
                  <a:cubicBezTo>
                    <a:pt x="57" y="111"/>
                    <a:pt x="72" y="99"/>
                    <a:pt x="72" y="80"/>
                  </a:cubicBezTo>
                  <a:cubicBezTo>
                    <a:pt x="72" y="65"/>
                    <a:pt x="61" y="58"/>
                    <a:pt x="41" y="51"/>
                  </a:cubicBezTo>
                  <a:cubicBezTo>
                    <a:pt x="29" y="47"/>
                    <a:pt x="21" y="43"/>
                    <a:pt x="21" y="34"/>
                  </a:cubicBezTo>
                  <a:cubicBezTo>
                    <a:pt x="21" y="28"/>
                    <a:pt x="26" y="22"/>
                    <a:pt x="36" y="22"/>
                  </a:cubicBezTo>
                  <a:cubicBezTo>
                    <a:pt x="46" y="22"/>
                    <a:pt x="54" y="28"/>
                    <a:pt x="56" y="36"/>
                  </a:cubicBezTo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5"/>
            <p:cNvSpPr>
              <a:spLocks noEditPoints="1"/>
            </p:cNvSpPr>
            <p:nvPr userDrawn="1"/>
          </p:nvSpPr>
          <p:spPr bwMode="auto">
            <a:xfrm>
              <a:off x="2747648" y="2889251"/>
              <a:ext cx="2343150" cy="233363"/>
            </a:xfrm>
            <a:custGeom>
              <a:avLst/>
              <a:gdLst>
                <a:gd name="T0" fmla="*/ 1351 w 1385"/>
                <a:gd name="T1" fmla="*/ 44 h 137"/>
                <a:gd name="T2" fmla="*/ 1383 w 1385"/>
                <a:gd name="T3" fmla="*/ 90 h 137"/>
                <a:gd name="T4" fmla="*/ 1385 w 1385"/>
                <a:gd name="T5" fmla="*/ 73 h 137"/>
                <a:gd name="T6" fmla="*/ 1289 w 1385"/>
                <a:gd name="T7" fmla="*/ 62 h 137"/>
                <a:gd name="T8" fmla="*/ 1235 w 1385"/>
                <a:gd name="T9" fmla="*/ 71 h 137"/>
                <a:gd name="T10" fmla="*/ 1271 w 1385"/>
                <a:gd name="T11" fmla="*/ 97 h 137"/>
                <a:gd name="T12" fmla="*/ 1271 w 1385"/>
                <a:gd name="T13" fmla="*/ 31 h 137"/>
                <a:gd name="T14" fmla="*/ 1204 w 1385"/>
                <a:gd name="T15" fmla="*/ 67 h 137"/>
                <a:gd name="T16" fmla="*/ 1204 w 1385"/>
                <a:gd name="T17" fmla="*/ 42 h 137"/>
                <a:gd name="T18" fmla="*/ 1179 w 1385"/>
                <a:gd name="T19" fmla="*/ 111 h 137"/>
                <a:gd name="T20" fmla="*/ 1219 w 1385"/>
                <a:gd name="T21" fmla="*/ 109 h 137"/>
                <a:gd name="T22" fmla="*/ 1080 w 1385"/>
                <a:gd name="T23" fmla="*/ 43 h 137"/>
                <a:gd name="T24" fmla="*/ 1064 w 1385"/>
                <a:gd name="T25" fmla="*/ 109 h 137"/>
                <a:gd name="T26" fmla="*/ 1099 w 1385"/>
                <a:gd name="T27" fmla="*/ 45 h 137"/>
                <a:gd name="T28" fmla="*/ 1129 w 1385"/>
                <a:gd name="T29" fmla="*/ 59 h 137"/>
                <a:gd name="T30" fmla="*/ 1023 w 1385"/>
                <a:gd name="T31" fmla="*/ 91 h 137"/>
                <a:gd name="T32" fmla="*/ 977 w 1385"/>
                <a:gd name="T33" fmla="*/ 33 h 137"/>
                <a:gd name="T34" fmla="*/ 1028 w 1385"/>
                <a:gd name="T35" fmla="*/ 99 h 137"/>
                <a:gd name="T36" fmla="*/ 1028 w 1385"/>
                <a:gd name="T37" fmla="*/ 33 h 137"/>
                <a:gd name="T38" fmla="*/ 906 w 1385"/>
                <a:gd name="T39" fmla="*/ 95 h 137"/>
                <a:gd name="T40" fmla="*/ 876 w 1385"/>
                <a:gd name="T41" fmla="*/ 10 h 137"/>
                <a:gd name="T42" fmla="*/ 907 w 1385"/>
                <a:gd name="T43" fmla="*/ 10 h 137"/>
                <a:gd name="T44" fmla="*/ 820 w 1385"/>
                <a:gd name="T45" fmla="*/ 1 h 137"/>
                <a:gd name="T46" fmla="*/ 780 w 1385"/>
                <a:gd name="T47" fmla="*/ 46 h 137"/>
                <a:gd name="T48" fmla="*/ 807 w 1385"/>
                <a:gd name="T49" fmla="*/ 46 h 137"/>
                <a:gd name="T50" fmla="*/ 807 w 1385"/>
                <a:gd name="T51" fmla="*/ 31 h 137"/>
                <a:gd name="T52" fmla="*/ 713 w 1385"/>
                <a:gd name="T53" fmla="*/ 71 h 137"/>
                <a:gd name="T54" fmla="*/ 734 w 1385"/>
                <a:gd name="T55" fmla="*/ 31 h 137"/>
                <a:gd name="T56" fmla="*/ 656 w 1385"/>
                <a:gd name="T57" fmla="*/ 33 h 137"/>
                <a:gd name="T58" fmla="*/ 582 w 1385"/>
                <a:gd name="T59" fmla="*/ 33 h 137"/>
                <a:gd name="T60" fmla="*/ 656 w 1385"/>
                <a:gd name="T61" fmla="*/ 33 h 137"/>
                <a:gd name="T62" fmla="*/ 575 w 1385"/>
                <a:gd name="T63" fmla="*/ 33 h 137"/>
                <a:gd name="T64" fmla="*/ 541 w 1385"/>
                <a:gd name="T65" fmla="*/ 33 h 137"/>
                <a:gd name="T66" fmla="*/ 541 w 1385"/>
                <a:gd name="T67" fmla="*/ 82 h 137"/>
                <a:gd name="T68" fmla="*/ 569 w 1385"/>
                <a:gd name="T69" fmla="*/ 96 h 137"/>
                <a:gd name="T70" fmla="*/ 503 w 1385"/>
                <a:gd name="T71" fmla="*/ 109 h 137"/>
                <a:gd name="T72" fmla="*/ 511 w 1385"/>
                <a:gd name="T73" fmla="*/ 0 h 137"/>
                <a:gd name="T74" fmla="*/ 436 w 1385"/>
                <a:gd name="T75" fmla="*/ 86 h 137"/>
                <a:gd name="T76" fmla="*/ 461 w 1385"/>
                <a:gd name="T77" fmla="*/ 64 h 137"/>
                <a:gd name="T78" fmla="*/ 486 w 1385"/>
                <a:gd name="T79" fmla="*/ 44 h 137"/>
                <a:gd name="T80" fmla="*/ 472 w 1385"/>
                <a:gd name="T81" fmla="*/ 88 h 137"/>
                <a:gd name="T82" fmla="*/ 397 w 1385"/>
                <a:gd name="T83" fmla="*/ 44 h 137"/>
                <a:gd name="T84" fmla="*/ 381 w 1385"/>
                <a:gd name="T85" fmla="*/ 109 h 137"/>
                <a:gd name="T86" fmla="*/ 420 w 1385"/>
                <a:gd name="T87" fmla="*/ 47 h 137"/>
                <a:gd name="T88" fmla="*/ 349 w 1385"/>
                <a:gd name="T89" fmla="*/ 62 h 137"/>
                <a:gd name="T90" fmla="*/ 295 w 1385"/>
                <a:gd name="T91" fmla="*/ 71 h 137"/>
                <a:gd name="T92" fmla="*/ 331 w 1385"/>
                <a:gd name="T93" fmla="*/ 97 h 137"/>
                <a:gd name="T94" fmla="*/ 331 w 1385"/>
                <a:gd name="T95" fmla="*/ 31 h 137"/>
                <a:gd name="T96" fmla="*/ 215 w 1385"/>
                <a:gd name="T97" fmla="*/ 33 h 137"/>
                <a:gd name="T98" fmla="*/ 273 w 1385"/>
                <a:gd name="T99" fmla="*/ 33 h 137"/>
                <a:gd name="T100" fmla="*/ 202 w 1385"/>
                <a:gd name="T101" fmla="*/ 109 h 137"/>
                <a:gd name="T102" fmla="*/ 184 w 1385"/>
                <a:gd name="T103" fmla="*/ 10 h 137"/>
                <a:gd name="T104" fmla="*/ 117 w 1385"/>
                <a:gd name="T105" fmla="*/ 43 h 137"/>
                <a:gd name="T106" fmla="*/ 101 w 1385"/>
                <a:gd name="T107" fmla="*/ 109 h 137"/>
                <a:gd name="T108" fmla="*/ 136 w 1385"/>
                <a:gd name="T109" fmla="*/ 45 h 137"/>
                <a:gd name="T110" fmla="*/ 166 w 1385"/>
                <a:gd name="T111" fmla="*/ 59 h 137"/>
                <a:gd name="T112" fmla="*/ 0 w 1385"/>
                <a:gd name="T113" fmla="*/ 10 h 137"/>
                <a:gd name="T114" fmla="*/ 79 w 1385"/>
                <a:gd name="T115" fmla="*/ 10 h 137"/>
                <a:gd name="T116" fmla="*/ 16 w 1385"/>
                <a:gd name="T117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5" h="137">
                  <a:moveTo>
                    <a:pt x="1351" y="44"/>
                  </a:moveTo>
                  <a:cubicBezTo>
                    <a:pt x="1362" y="44"/>
                    <a:pt x="1369" y="51"/>
                    <a:pt x="1370" y="62"/>
                  </a:cubicBezTo>
                  <a:cubicBezTo>
                    <a:pt x="1331" y="62"/>
                    <a:pt x="1331" y="62"/>
                    <a:pt x="1331" y="62"/>
                  </a:cubicBezTo>
                  <a:cubicBezTo>
                    <a:pt x="1333" y="51"/>
                    <a:pt x="1341" y="44"/>
                    <a:pt x="1351" y="44"/>
                  </a:cubicBezTo>
                  <a:moveTo>
                    <a:pt x="1352" y="31"/>
                  </a:moveTo>
                  <a:cubicBezTo>
                    <a:pt x="1330" y="31"/>
                    <a:pt x="1316" y="48"/>
                    <a:pt x="1316" y="71"/>
                  </a:cubicBezTo>
                  <a:cubicBezTo>
                    <a:pt x="1316" y="95"/>
                    <a:pt x="1331" y="111"/>
                    <a:pt x="1352" y="111"/>
                  </a:cubicBezTo>
                  <a:cubicBezTo>
                    <a:pt x="1367" y="111"/>
                    <a:pt x="1379" y="101"/>
                    <a:pt x="1383" y="90"/>
                  </a:cubicBezTo>
                  <a:cubicBezTo>
                    <a:pt x="1371" y="84"/>
                    <a:pt x="1371" y="84"/>
                    <a:pt x="1371" y="84"/>
                  </a:cubicBezTo>
                  <a:cubicBezTo>
                    <a:pt x="1368" y="93"/>
                    <a:pt x="1361" y="97"/>
                    <a:pt x="1352" y="97"/>
                  </a:cubicBezTo>
                  <a:cubicBezTo>
                    <a:pt x="1340" y="97"/>
                    <a:pt x="1331" y="89"/>
                    <a:pt x="1331" y="73"/>
                  </a:cubicBezTo>
                  <a:cubicBezTo>
                    <a:pt x="1385" y="73"/>
                    <a:pt x="1385" y="73"/>
                    <a:pt x="1385" y="73"/>
                  </a:cubicBezTo>
                  <a:cubicBezTo>
                    <a:pt x="1385" y="69"/>
                    <a:pt x="1385" y="69"/>
                    <a:pt x="1385" y="69"/>
                  </a:cubicBezTo>
                  <a:cubicBezTo>
                    <a:pt x="1385" y="48"/>
                    <a:pt x="1373" y="31"/>
                    <a:pt x="1352" y="31"/>
                  </a:cubicBezTo>
                  <a:moveTo>
                    <a:pt x="1270" y="44"/>
                  </a:moveTo>
                  <a:cubicBezTo>
                    <a:pt x="1281" y="44"/>
                    <a:pt x="1288" y="51"/>
                    <a:pt x="1289" y="62"/>
                  </a:cubicBezTo>
                  <a:cubicBezTo>
                    <a:pt x="1251" y="62"/>
                    <a:pt x="1251" y="62"/>
                    <a:pt x="1251" y="62"/>
                  </a:cubicBezTo>
                  <a:cubicBezTo>
                    <a:pt x="1253" y="51"/>
                    <a:pt x="1260" y="44"/>
                    <a:pt x="1270" y="44"/>
                  </a:cubicBezTo>
                  <a:moveTo>
                    <a:pt x="1271" y="31"/>
                  </a:moveTo>
                  <a:cubicBezTo>
                    <a:pt x="1249" y="31"/>
                    <a:pt x="1235" y="48"/>
                    <a:pt x="1235" y="71"/>
                  </a:cubicBezTo>
                  <a:cubicBezTo>
                    <a:pt x="1235" y="95"/>
                    <a:pt x="1250" y="111"/>
                    <a:pt x="1271" y="111"/>
                  </a:cubicBezTo>
                  <a:cubicBezTo>
                    <a:pt x="1287" y="111"/>
                    <a:pt x="1299" y="101"/>
                    <a:pt x="1302" y="90"/>
                  </a:cubicBezTo>
                  <a:cubicBezTo>
                    <a:pt x="1290" y="84"/>
                    <a:pt x="1290" y="84"/>
                    <a:pt x="1290" y="84"/>
                  </a:cubicBezTo>
                  <a:cubicBezTo>
                    <a:pt x="1287" y="93"/>
                    <a:pt x="1280" y="97"/>
                    <a:pt x="1271" y="97"/>
                  </a:cubicBezTo>
                  <a:cubicBezTo>
                    <a:pt x="1260" y="97"/>
                    <a:pt x="1251" y="89"/>
                    <a:pt x="1250" y="73"/>
                  </a:cubicBezTo>
                  <a:cubicBezTo>
                    <a:pt x="1304" y="73"/>
                    <a:pt x="1304" y="73"/>
                    <a:pt x="1304" y="73"/>
                  </a:cubicBezTo>
                  <a:cubicBezTo>
                    <a:pt x="1304" y="69"/>
                    <a:pt x="1304" y="69"/>
                    <a:pt x="1304" y="69"/>
                  </a:cubicBezTo>
                  <a:cubicBezTo>
                    <a:pt x="1305" y="48"/>
                    <a:pt x="1293" y="31"/>
                    <a:pt x="1271" y="31"/>
                  </a:cubicBezTo>
                  <a:moveTo>
                    <a:pt x="1182" y="97"/>
                  </a:moveTo>
                  <a:cubicBezTo>
                    <a:pt x="1169" y="97"/>
                    <a:pt x="1161" y="88"/>
                    <a:pt x="1161" y="71"/>
                  </a:cubicBezTo>
                  <a:cubicBezTo>
                    <a:pt x="1161" y="54"/>
                    <a:pt x="1169" y="44"/>
                    <a:pt x="1181" y="44"/>
                  </a:cubicBezTo>
                  <a:cubicBezTo>
                    <a:pt x="1194" y="44"/>
                    <a:pt x="1202" y="52"/>
                    <a:pt x="1204" y="67"/>
                  </a:cubicBezTo>
                  <a:cubicBezTo>
                    <a:pt x="1204" y="75"/>
                    <a:pt x="1204" y="75"/>
                    <a:pt x="1204" y="75"/>
                  </a:cubicBezTo>
                  <a:cubicBezTo>
                    <a:pt x="1202" y="90"/>
                    <a:pt x="1194" y="97"/>
                    <a:pt x="1182" y="97"/>
                  </a:cubicBezTo>
                  <a:moveTo>
                    <a:pt x="1204" y="4"/>
                  </a:moveTo>
                  <a:cubicBezTo>
                    <a:pt x="1204" y="42"/>
                    <a:pt x="1204" y="42"/>
                    <a:pt x="1204" y="42"/>
                  </a:cubicBezTo>
                  <a:cubicBezTo>
                    <a:pt x="1202" y="42"/>
                    <a:pt x="1202" y="42"/>
                    <a:pt x="1202" y="42"/>
                  </a:cubicBezTo>
                  <a:cubicBezTo>
                    <a:pt x="1198" y="36"/>
                    <a:pt x="1191" y="31"/>
                    <a:pt x="1179" y="31"/>
                  </a:cubicBezTo>
                  <a:cubicBezTo>
                    <a:pt x="1161" y="31"/>
                    <a:pt x="1145" y="46"/>
                    <a:pt x="1145" y="71"/>
                  </a:cubicBezTo>
                  <a:cubicBezTo>
                    <a:pt x="1145" y="95"/>
                    <a:pt x="1161" y="111"/>
                    <a:pt x="1179" y="111"/>
                  </a:cubicBezTo>
                  <a:cubicBezTo>
                    <a:pt x="1191" y="111"/>
                    <a:pt x="1199" y="106"/>
                    <a:pt x="1203" y="99"/>
                  </a:cubicBezTo>
                  <a:cubicBezTo>
                    <a:pt x="1204" y="99"/>
                    <a:pt x="1204" y="99"/>
                    <a:pt x="1204" y="99"/>
                  </a:cubicBezTo>
                  <a:cubicBezTo>
                    <a:pt x="1204" y="109"/>
                    <a:pt x="1204" y="109"/>
                    <a:pt x="1204" y="109"/>
                  </a:cubicBezTo>
                  <a:cubicBezTo>
                    <a:pt x="1219" y="109"/>
                    <a:pt x="1219" y="109"/>
                    <a:pt x="1219" y="109"/>
                  </a:cubicBezTo>
                  <a:cubicBezTo>
                    <a:pt x="1219" y="2"/>
                    <a:pt x="1219" y="2"/>
                    <a:pt x="1219" y="2"/>
                  </a:cubicBezTo>
                  <a:lnTo>
                    <a:pt x="1204" y="4"/>
                  </a:lnTo>
                  <a:close/>
                  <a:moveTo>
                    <a:pt x="1102" y="31"/>
                  </a:moveTo>
                  <a:cubicBezTo>
                    <a:pt x="1092" y="31"/>
                    <a:pt x="1084" y="36"/>
                    <a:pt x="1080" y="43"/>
                  </a:cubicBezTo>
                  <a:cubicBezTo>
                    <a:pt x="1078" y="43"/>
                    <a:pt x="1078" y="43"/>
                    <a:pt x="1078" y="43"/>
                  </a:cubicBezTo>
                  <a:cubicBezTo>
                    <a:pt x="1078" y="33"/>
                    <a:pt x="1078" y="33"/>
                    <a:pt x="1078" y="33"/>
                  </a:cubicBezTo>
                  <a:cubicBezTo>
                    <a:pt x="1064" y="33"/>
                    <a:pt x="1064" y="33"/>
                    <a:pt x="1064" y="33"/>
                  </a:cubicBezTo>
                  <a:cubicBezTo>
                    <a:pt x="1064" y="109"/>
                    <a:pt x="1064" y="109"/>
                    <a:pt x="1064" y="109"/>
                  </a:cubicBezTo>
                  <a:cubicBezTo>
                    <a:pt x="1079" y="109"/>
                    <a:pt x="1079" y="109"/>
                    <a:pt x="1079" y="109"/>
                  </a:cubicBezTo>
                  <a:cubicBezTo>
                    <a:pt x="1079" y="69"/>
                    <a:pt x="1079" y="69"/>
                    <a:pt x="1079" y="69"/>
                  </a:cubicBezTo>
                  <a:cubicBezTo>
                    <a:pt x="1079" y="60"/>
                    <a:pt x="1081" y="55"/>
                    <a:pt x="1084" y="52"/>
                  </a:cubicBezTo>
                  <a:cubicBezTo>
                    <a:pt x="1088" y="47"/>
                    <a:pt x="1093" y="45"/>
                    <a:pt x="1099" y="45"/>
                  </a:cubicBezTo>
                  <a:cubicBezTo>
                    <a:pt x="1109" y="45"/>
                    <a:pt x="1114" y="50"/>
                    <a:pt x="1114" y="64"/>
                  </a:cubicBezTo>
                  <a:cubicBezTo>
                    <a:pt x="1114" y="109"/>
                    <a:pt x="1114" y="109"/>
                    <a:pt x="1114" y="109"/>
                  </a:cubicBezTo>
                  <a:cubicBezTo>
                    <a:pt x="1129" y="109"/>
                    <a:pt x="1129" y="109"/>
                    <a:pt x="1129" y="109"/>
                  </a:cubicBezTo>
                  <a:cubicBezTo>
                    <a:pt x="1129" y="59"/>
                    <a:pt x="1129" y="59"/>
                    <a:pt x="1129" y="59"/>
                  </a:cubicBezTo>
                  <a:cubicBezTo>
                    <a:pt x="1129" y="38"/>
                    <a:pt x="1117" y="31"/>
                    <a:pt x="1102" y="31"/>
                  </a:cubicBezTo>
                  <a:moveTo>
                    <a:pt x="1028" y="33"/>
                  </a:moveTo>
                  <a:cubicBezTo>
                    <a:pt x="1028" y="73"/>
                    <a:pt x="1028" y="73"/>
                    <a:pt x="1028" y="73"/>
                  </a:cubicBezTo>
                  <a:cubicBezTo>
                    <a:pt x="1028" y="82"/>
                    <a:pt x="1026" y="87"/>
                    <a:pt x="1023" y="91"/>
                  </a:cubicBezTo>
                  <a:cubicBezTo>
                    <a:pt x="1019" y="95"/>
                    <a:pt x="1014" y="98"/>
                    <a:pt x="1008" y="98"/>
                  </a:cubicBezTo>
                  <a:cubicBezTo>
                    <a:pt x="998" y="98"/>
                    <a:pt x="992" y="92"/>
                    <a:pt x="992" y="79"/>
                  </a:cubicBezTo>
                  <a:cubicBezTo>
                    <a:pt x="992" y="33"/>
                    <a:pt x="992" y="33"/>
                    <a:pt x="992" y="33"/>
                  </a:cubicBezTo>
                  <a:cubicBezTo>
                    <a:pt x="977" y="33"/>
                    <a:pt x="977" y="33"/>
                    <a:pt x="977" y="33"/>
                  </a:cubicBezTo>
                  <a:cubicBezTo>
                    <a:pt x="977" y="84"/>
                    <a:pt x="977" y="84"/>
                    <a:pt x="977" y="84"/>
                  </a:cubicBezTo>
                  <a:cubicBezTo>
                    <a:pt x="977" y="104"/>
                    <a:pt x="990" y="111"/>
                    <a:pt x="1004" y="111"/>
                  </a:cubicBezTo>
                  <a:cubicBezTo>
                    <a:pt x="1014" y="111"/>
                    <a:pt x="1023" y="106"/>
                    <a:pt x="1027" y="99"/>
                  </a:cubicBezTo>
                  <a:cubicBezTo>
                    <a:pt x="1028" y="99"/>
                    <a:pt x="1028" y="99"/>
                    <a:pt x="1028" y="99"/>
                  </a:cubicBezTo>
                  <a:cubicBezTo>
                    <a:pt x="1029" y="109"/>
                    <a:pt x="1029" y="109"/>
                    <a:pt x="1029" y="109"/>
                  </a:cubicBezTo>
                  <a:cubicBezTo>
                    <a:pt x="1043" y="109"/>
                    <a:pt x="1043" y="109"/>
                    <a:pt x="1043" y="109"/>
                  </a:cubicBezTo>
                  <a:cubicBezTo>
                    <a:pt x="1043" y="33"/>
                    <a:pt x="1043" y="33"/>
                    <a:pt x="1043" y="33"/>
                  </a:cubicBezTo>
                  <a:lnTo>
                    <a:pt x="1028" y="33"/>
                  </a:lnTo>
                  <a:close/>
                  <a:moveTo>
                    <a:pt x="892" y="24"/>
                  </a:moveTo>
                  <a:cubicBezTo>
                    <a:pt x="906" y="24"/>
                    <a:pt x="906" y="24"/>
                    <a:pt x="906" y="24"/>
                  </a:cubicBezTo>
                  <a:cubicBezTo>
                    <a:pt x="934" y="24"/>
                    <a:pt x="944" y="36"/>
                    <a:pt x="944" y="59"/>
                  </a:cubicBezTo>
                  <a:cubicBezTo>
                    <a:pt x="944" y="83"/>
                    <a:pt x="934" y="95"/>
                    <a:pt x="906" y="95"/>
                  </a:cubicBezTo>
                  <a:cubicBezTo>
                    <a:pt x="892" y="95"/>
                    <a:pt x="892" y="95"/>
                    <a:pt x="892" y="95"/>
                  </a:cubicBezTo>
                  <a:lnTo>
                    <a:pt x="892" y="24"/>
                  </a:lnTo>
                  <a:close/>
                  <a:moveTo>
                    <a:pt x="907" y="10"/>
                  </a:moveTo>
                  <a:cubicBezTo>
                    <a:pt x="876" y="10"/>
                    <a:pt x="876" y="10"/>
                    <a:pt x="876" y="10"/>
                  </a:cubicBezTo>
                  <a:cubicBezTo>
                    <a:pt x="876" y="109"/>
                    <a:pt x="876" y="109"/>
                    <a:pt x="876" y="109"/>
                  </a:cubicBezTo>
                  <a:cubicBezTo>
                    <a:pt x="907" y="109"/>
                    <a:pt x="907" y="109"/>
                    <a:pt x="907" y="109"/>
                  </a:cubicBezTo>
                  <a:cubicBezTo>
                    <a:pt x="944" y="109"/>
                    <a:pt x="960" y="90"/>
                    <a:pt x="960" y="59"/>
                  </a:cubicBezTo>
                  <a:cubicBezTo>
                    <a:pt x="960" y="29"/>
                    <a:pt x="944" y="10"/>
                    <a:pt x="907" y="10"/>
                  </a:cubicBezTo>
                  <a:moveTo>
                    <a:pt x="821" y="15"/>
                  </a:moveTo>
                  <a:cubicBezTo>
                    <a:pt x="825" y="15"/>
                    <a:pt x="828" y="16"/>
                    <a:pt x="831" y="17"/>
                  </a:cubicBezTo>
                  <a:cubicBezTo>
                    <a:pt x="831" y="3"/>
                    <a:pt x="831" y="3"/>
                    <a:pt x="831" y="3"/>
                  </a:cubicBezTo>
                  <a:cubicBezTo>
                    <a:pt x="828" y="2"/>
                    <a:pt x="825" y="1"/>
                    <a:pt x="820" y="1"/>
                  </a:cubicBezTo>
                  <a:cubicBezTo>
                    <a:pt x="807" y="1"/>
                    <a:pt x="792" y="7"/>
                    <a:pt x="792" y="30"/>
                  </a:cubicBezTo>
                  <a:cubicBezTo>
                    <a:pt x="792" y="33"/>
                    <a:pt x="792" y="33"/>
                    <a:pt x="792" y="33"/>
                  </a:cubicBezTo>
                  <a:cubicBezTo>
                    <a:pt x="780" y="33"/>
                    <a:pt x="780" y="33"/>
                    <a:pt x="780" y="33"/>
                  </a:cubicBezTo>
                  <a:cubicBezTo>
                    <a:pt x="780" y="46"/>
                    <a:pt x="780" y="46"/>
                    <a:pt x="780" y="46"/>
                  </a:cubicBezTo>
                  <a:cubicBezTo>
                    <a:pt x="792" y="46"/>
                    <a:pt x="792" y="46"/>
                    <a:pt x="792" y="46"/>
                  </a:cubicBezTo>
                  <a:cubicBezTo>
                    <a:pt x="792" y="109"/>
                    <a:pt x="792" y="109"/>
                    <a:pt x="792" y="109"/>
                  </a:cubicBezTo>
                  <a:cubicBezTo>
                    <a:pt x="807" y="109"/>
                    <a:pt x="807" y="109"/>
                    <a:pt x="807" y="109"/>
                  </a:cubicBezTo>
                  <a:cubicBezTo>
                    <a:pt x="807" y="46"/>
                    <a:pt x="807" y="46"/>
                    <a:pt x="807" y="46"/>
                  </a:cubicBezTo>
                  <a:cubicBezTo>
                    <a:pt x="828" y="46"/>
                    <a:pt x="828" y="46"/>
                    <a:pt x="828" y="46"/>
                  </a:cubicBezTo>
                  <a:cubicBezTo>
                    <a:pt x="828" y="33"/>
                    <a:pt x="828" y="33"/>
                    <a:pt x="828" y="33"/>
                  </a:cubicBezTo>
                  <a:cubicBezTo>
                    <a:pt x="807" y="33"/>
                    <a:pt x="807" y="33"/>
                    <a:pt x="807" y="33"/>
                  </a:cubicBezTo>
                  <a:cubicBezTo>
                    <a:pt x="807" y="31"/>
                    <a:pt x="807" y="31"/>
                    <a:pt x="807" y="31"/>
                  </a:cubicBezTo>
                  <a:cubicBezTo>
                    <a:pt x="807" y="20"/>
                    <a:pt x="812" y="15"/>
                    <a:pt x="821" y="15"/>
                  </a:cubicBezTo>
                  <a:moveTo>
                    <a:pt x="756" y="71"/>
                  </a:moveTo>
                  <a:cubicBezTo>
                    <a:pt x="756" y="88"/>
                    <a:pt x="748" y="97"/>
                    <a:pt x="734" y="97"/>
                  </a:cubicBezTo>
                  <a:cubicBezTo>
                    <a:pt x="721" y="97"/>
                    <a:pt x="713" y="88"/>
                    <a:pt x="713" y="71"/>
                  </a:cubicBezTo>
                  <a:cubicBezTo>
                    <a:pt x="713" y="54"/>
                    <a:pt x="721" y="44"/>
                    <a:pt x="734" y="44"/>
                  </a:cubicBezTo>
                  <a:cubicBezTo>
                    <a:pt x="748" y="44"/>
                    <a:pt x="756" y="54"/>
                    <a:pt x="756" y="71"/>
                  </a:cubicBezTo>
                  <a:moveTo>
                    <a:pt x="771" y="71"/>
                  </a:moveTo>
                  <a:cubicBezTo>
                    <a:pt x="771" y="47"/>
                    <a:pt x="756" y="31"/>
                    <a:pt x="734" y="31"/>
                  </a:cubicBezTo>
                  <a:cubicBezTo>
                    <a:pt x="712" y="31"/>
                    <a:pt x="697" y="47"/>
                    <a:pt x="697" y="71"/>
                  </a:cubicBezTo>
                  <a:cubicBezTo>
                    <a:pt x="697" y="95"/>
                    <a:pt x="712" y="111"/>
                    <a:pt x="734" y="111"/>
                  </a:cubicBezTo>
                  <a:cubicBezTo>
                    <a:pt x="756" y="111"/>
                    <a:pt x="771" y="95"/>
                    <a:pt x="771" y="71"/>
                  </a:cubicBezTo>
                  <a:moveTo>
                    <a:pt x="656" y="33"/>
                  </a:moveTo>
                  <a:cubicBezTo>
                    <a:pt x="640" y="33"/>
                    <a:pt x="640" y="33"/>
                    <a:pt x="640" y="33"/>
                  </a:cubicBezTo>
                  <a:cubicBezTo>
                    <a:pt x="619" y="93"/>
                    <a:pt x="619" y="93"/>
                    <a:pt x="619" y="9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82" y="33"/>
                    <a:pt x="582" y="33"/>
                    <a:pt x="582" y="33"/>
                  </a:cubicBezTo>
                  <a:cubicBezTo>
                    <a:pt x="611" y="110"/>
                    <a:pt x="611" y="110"/>
                    <a:pt x="611" y="110"/>
                  </a:cubicBezTo>
                  <a:cubicBezTo>
                    <a:pt x="601" y="137"/>
                    <a:pt x="601" y="137"/>
                    <a:pt x="601" y="137"/>
                  </a:cubicBezTo>
                  <a:cubicBezTo>
                    <a:pt x="616" y="137"/>
                    <a:pt x="616" y="137"/>
                    <a:pt x="616" y="137"/>
                  </a:cubicBezTo>
                  <a:lnTo>
                    <a:pt x="656" y="33"/>
                  </a:lnTo>
                  <a:close/>
                  <a:moveTo>
                    <a:pt x="556" y="81"/>
                  </a:moveTo>
                  <a:cubicBezTo>
                    <a:pt x="556" y="46"/>
                    <a:pt x="556" y="46"/>
                    <a:pt x="556" y="46"/>
                  </a:cubicBezTo>
                  <a:cubicBezTo>
                    <a:pt x="575" y="46"/>
                    <a:pt x="575" y="46"/>
                    <a:pt x="575" y="46"/>
                  </a:cubicBezTo>
                  <a:cubicBezTo>
                    <a:pt x="575" y="33"/>
                    <a:pt x="575" y="33"/>
                    <a:pt x="575" y="33"/>
                  </a:cubicBezTo>
                  <a:cubicBezTo>
                    <a:pt x="556" y="33"/>
                    <a:pt x="556" y="33"/>
                    <a:pt x="556" y="33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1" y="33"/>
                    <a:pt x="541" y="33"/>
                    <a:pt x="541" y="33"/>
                  </a:cubicBezTo>
                  <a:cubicBezTo>
                    <a:pt x="531" y="33"/>
                    <a:pt x="531" y="33"/>
                    <a:pt x="531" y="33"/>
                  </a:cubicBezTo>
                  <a:cubicBezTo>
                    <a:pt x="531" y="46"/>
                    <a:pt x="531" y="46"/>
                    <a:pt x="531" y="46"/>
                  </a:cubicBezTo>
                  <a:cubicBezTo>
                    <a:pt x="541" y="46"/>
                    <a:pt x="541" y="46"/>
                    <a:pt x="541" y="46"/>
                  </a:cubicBezTo>
                  <a:cubicBezTo>
                    <a:pt x="541" y="82"/>
                    <a:pt x="541" y="82"/>
                    <a:pt x="541" y="82"/>
                  </a:cubicBezTo>
                  <a:cubicBezTo>
                    <a:pt x="541" y="104"/>
                    <a:pt x="555" y="110"/>
                    <a:pt x="568" y="110"/>
                  </a:cubicBezTo>
                  <a:cubicBezTo>
                    <a:pt x="573" y="110"/>
                    <a:pt x="576" y="110"/>
                    <a:pt x="579" y="109"/>
                  </a:cubicBezTo>
                  <a:cubicBezTo>
                    <a:pt x="579" y="95"/>
                    <a:pt x="579" y="95"/>
                    <a:pt x="579" y="95"/>
                  </a:cubicBezTo>
                  <a:cubicBezTo>
                    <a:pt x="576" y="96"/>
                    <a:pt x="573" y="96"/>
                    <a:pt x="569" y="96"/>
                  </a:cubicBezTo>
                  <a:cubicBezTo>
                    <a:pt x="561" y="96"/>
                    <a:pt x="556" y="92"/>
                    <a:pt x="556" y="81"/>
                  </a:cubicBezTo>
                  <a:moveTo>
                    <a:pt x="518" y="33"/>
                  </a:moveTo>
                  <a:cubicBezTo>
                    <a:pt x="503" y="33"/>
                    <a:pt x="503" y="33"/>
                    <a:pt x="503" y="33"/>
                  </a:cubicBezTo>
                  <a:cubicBezTo>
                    <a:pt x="503" y="109"/>
                    <a:pt x="503" y="109"/>
                    <a:pt x="503" y="109"/>
                  </a:cubicBezTo>
                  <a:cubicBezTo>
                    <a:pt x="518" y="109"/>
                    <a:pt x="518" y="109"/>
                    <a:pt x="518" y="109"/>
                  </a:cubicBezTo>
                  <a:lnTo>
                    <a:pt x="518" y="33"/>
                  </a:lnTo>
                  <a:close/>
                  <a:moveTo>
                    <a:pt x="520" y="10"/>
                  </a:moveTo>
                  <a:cubicBezTo>
                    <a:pt x="520" y="5"/>
                    <a:pt x="516" y="0"/>
                    <a:pt x="511" y="0"/>
                  </a:cubicBezTo>
                  <a:cubicBezTo>
                    <a:pt x="505" y="0"/>
                    <a:pt x="501" y="5"/>
                    <a:pt x="501" y="10"/>
                  </a:cubicBezTo>
                  <a:cubicBezTo>
                    <a:pt x="501" y="16"/>
                    <a:pt x="505" y="20"/>
                    <a:pt x="511" y="20"/>
                  </a:cubicBezTo>
                  <a:cubicBezTo>
                    <a:pt x="516" y="20"/>
                    <a:pt x="520" y="16"/>
                    <a:pt x="520" y="10"/>
                  </a:cubicBezTo>
                  <a:moveTo>
                    <a:pt x="436" y="86"/>
                  </a:moveTo>
                  <a:cubicBezTo>
                    <a:pt x="427" y="95"/>
                    <a:pt x="427" y="95"/>
                    <a:pt x="427" y="95"/>
                  </a:cubicBezTo>
                  <a:cubicBezTo>
                    <a:pt x="432" y="103"/>
                    <a:pt x="442" y="111"/>
                    <a:pt x="457" y="111"/>
                  </a:cubicBezTo>
                  <a:cubicBezTo>
                    <a:pt x="474" y="111"/>
                    <a:pt x="487" y="101"/>
                    <a:pt x="487" y="87"/>
                  </a:cubicBezTo>
                  <a:cubicBezTo>
                    <a:pt x="487" y="72"/>
                    <a:pt x="475" y="67"/>
                    <a:pt x="461" y="64"/>
                  </a:cubicBezTo>
                  <a:cubicBezTo>
                    <a:pt x="452" y="61"/>
                    <a:pt x="445" y="59"/>
                    <a:pt x="445" y="52"/>
                  </a:cubicBezTo>
                  <a:cubicBezTo>
                    <a:pt x="445" y="47"/>
                    <a:pt x="449" y="44"/>
                    <a:pt x="457" y="44"/>
                  </a:cubicBezTo>
                  <a:cubicBezTo>
                    <a:pt x="465" y="44"/>
                    <a:pt x="473" y="49"/>
                    <a:pt x="477" y="54"/>
                  </a:cubicBezTo>
                  <a:cubicBezTo>
                    <a:pt x="486" y="44"/>
                    <a:pt x="486" y="44"/>
                    <a:pt x="486" y="44"/>
                  </a:cubicBezTo>
                  <a:cubicBezTo>
                    <a:pt x="479" y="36"/>
                    <a:pt x="469" y="31"/>
                    <a:pt x="457" y="31"/>
                  </a:cubicBezTo>
                  <a:cubicBezTo>
                    <a:pt x="441" y="31"/>
                    <a:pt x="430" y="40"/>
                    <a:pt x="430" y="53"/>
                  </a:cubicBezTo>
                  <a:cubicBezTo>
                    <a:pt x="430" y="67"/>
                    <a:pt x="441" y="73"/>
                    <a:pt x="455" y="76"/>
                  </a:cubicBezTo>
                  <a:cubicBezTo>
                    <a:pt x="466" y="79"/>
                    <a:pt x="472" y="82"/>
                    <a:pt x="472" y="88"/>
                  </a:cubicBezTo>
                  <a:cubicBezTo>
                    <a:pt x="472" y="94"/>
                    <a:pt x="466" y="98"/>
                    <a:pt x="458" y="98"/>
                  </a:cubicBezTo>
                  <a:cubicBezTo>
                    <a:pt x="447" y="98"/>
                    <a:pt x="439" y="92"/>
                    <a:pt x="436" y="86"/>
                  </a:cubicBezTo>
                  <a:moveTo>
                    <a:pt x="417" y="31"/>
                  </a:moveTo>
                  <a:cubicBezTo>
                    <a:pt x="408" y="31"/>
                    <a:pt x="400" y="36"/>
                    <a:pt x="397" y="44"/>
                  </a:cubicBezTo>
                  <a:cubicBezTo>
                    <a:pt x="395" y="44"/>
                    <a:pt x="395" y="44"/>
                    <a:pt x="395" y="44"/>
                  </a:cubicBezTo>
                  <a:cubicBezTo>
                    <a:pt x="395" y="33"/>
                    <a:pt x="395" y="33"/>
                    <a:pt x="395" y="33"/>
                  </a:cubicBezTo>
                  <a:cubicBezTo>
                    <a:pt x="381" y="33"/>
                    <a:pt x="381" y="33"/>
                    <a:pt x="381" y="33"/>
                  </a:cubicBezTo>
                  <a:cubicBezTo>
                    <a:pt x="381" y="109"/>
                    <a:pt x="381" y="109"/>
                    <a:pt x="381" y="109"/>
                  </a:cubicBezTo>
                  <a:cubicBezTo>
                    <a:pt x="396" y="109"/>
                    <a:pt x="396" y="109"/>
                    <a:pt x="396" y="109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396" y="53"/>
                    <a:pt x="404" y="46"/>
                    <a:pt x="415" y="46"/>
                  </a:cubicBezTo>
                  <a:cubicBezTo>
                    <a:pt x="417" y="46"/>
                    <a:pt x="419" y="46"/>
                    <a:pt x="420" y="47"/>
                  </a:cubicBezTo>
                  <a:cubicBezTo>
                    <a:pt x="421" y="32"/>
                    <a:pt x="421" y="32"/>
                    <a:pt x="421" y="32"/>
                  </a:cubicBezTo>
                  <a:cubicBezTo>
                    <a:pt x="420" y="31"/>
                    <a:pt x="419" y="31"/>
                    <a:pt x="417" y="31"/>
                  </a:cubicBezTo>
                  <a:moveTo>
                    <a:pt x="331" y="44"/>
                  </a:moveTo>
                  <a:cubicBezTo>
                    <a:pt x="341" y="44"/>
                    <a:pt x="348" y="51"/>
                    <a:pt x="349" y="62"/>
                  </a:cubicBezTo>
                  <a:cubicBezTo>
                    <a:pt x="311" y="62"/>
                    <a:pt x="311" y="62"/>
                    <a:pt x="311" y="62"/>
                  </a:cubicBezTo>
                  <a:cubicBezTo>
                    <a:pt x="313" y="51"/>
                    <a:pt x="321" y="44"/>
                    <a:pt x="331" y="44"/>
                  </a:cubicBezTo>
                  <a:moveTo>
                    <a:pt x="331" y="31"/>
                  </a:moveTo>
                  <a:cubicBezTo>
                    <a:pt x="309" y="31"/>
                    <a:pt x="295" y="48"/>
                    <a:pt x="295" y="71"/>
                  </a:cubicBezTo>
                  <a:cubicBezTo>
                    <a:pt x="295" y="95"/>
                    <a:pt x="310" y="111"/>
                    <a:pt x="331" y="111"/>
                  </a:cubicBezTo>
                  <a:cubicBezTo>
                    <a:pt x="347" y="111"/>
                    <a:pt x="359" y="101"/>
                    <a:pt x="363" y="90"/>
                  </a:cubicBezTo>
                  <a:cubicBezTo>
                    <a:pt x="351" y="84"/>
                    <a:pt x="351" y="84"/>
                    <a:pt x="351" y="84"/>
                  </a:cubicBezTo>
                  <a:cubicBezTo>
                    <a:pt x="347" y="93"/>
                    <a:pt x="340" y="97"/>
                    <a:pt x="331" y="97"/>
                  </a:cubicBezTo>
                  <a:cubicBezTo>
                    <a:pt x="320" y="97"/>
                    <a:pt x="311" y="89"/>
                    <a:pt x="310" y="73"/>
                  </a:cubicBezTo>
                  <a:cubicBezTo>
                    <a:pt x="364" y="73"/>
                    <a:pt x="364" y="73"/>
                    <a:pt x="364" y="73"/>
                  </a:cubicBezTo>
                  <a:cubicBezTo>
                    <a:pt x="364" y="69"/>
                    <a:pt x="364" y="69"/>
                    <a:pt x="364" y="69"/>
                  </a:cubicBezTo>
                  <a:cubicBezTo>
                    <a:pt x="365" y="48"/>
                    <a:pt x="353" y="31"/>
                    <a:pt x="331" y="31"/>
                  </a:cubicBezTo>
                  <a:moveTo>
                    <a:pt x="273" y="33"/>
                  </a:moveTo>
                  <a:cubicBezTo>
                    <a:pt x="253" y="93"/>
                    <a:pt x="253" y="93"/>
                    <a:pt x="253" y="93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44" y="109"/>
                    <a:pt x="244" y="109"/>
                    <a:pt x="244" y="109"/>
                  </a:cubicBezTo>
                  <a:cubicBezTo>
                    <a:pt x="260" y="109"/>
                    <a:pt x="260" y="109"/>
                    <a:pt x="260" y="109"/>
                  </a:cubicBezTo>
                  <a:cubicBezTo>
                    <a:pt x="289" y="33"/>
                    <a:pt x="289" y="33"/>
                    <a:pt x="289" y="33"/>
                  </a:cubicBezTo>
                  <a:lnTo>
                    <a:pt x="273" y="33"/>
                  </a:lnTo>
                  <a:close/>
                  <a:moveTo>
                    <a:pt x="202" y="33"/>
                  </a:moveTo>
                  <a:cubicBezTo>
                    <a:pt x="187" y="33"/>
                    <a:pt x="187" y="33"/>
                    <a:pt x="187" y="33"/>
                  </a:cubicBezTo>
                  <a:cubicBezTo>
                    <a:pt x="187" y="109"/>
                    <a:pt x="187" y="109"/>
                    <a:pt x="187" y="109"/>
                  </a:cubicBezTo>
                  <a:cubicBezTo>
                    <a:pt x="202" y="109"/>
                    <a:pt x="202" y="109"/>
                    <a:pt x="202" y="109"/>
                  </a:cubicBezTo>
                  <a:lnTo>
                    <a:pt x="202" y="33"/>
                  </a:lnTo>
                  <a:close/>
                  <a:moveTo>
                    <a:pt x="204" y="10"/>
                  </a:moveTo>
                  <a:cubicBezTo>
                    <a:pt x="204" y="5"/>
                    <a:pt x="200" y="0"/>
                    <a:pt x="194" y="0"/>
                  </a:cubicBezTo>
                  <a:cubicBezTo>
                    <a:pt x="189" y="0"/>
                    <a:pt x="184" y="5"/>
                    <a:pt x="184" y="10"/>
                  </a:cubicBezTo>
                  <a:cubicBezTo>
                    <a:pt x="184" y="16"/>
                    <a:pt x="189" y="20"/>
                    <a:pt x="194" y="20"/>
                  </a:cubicBezTo>
                  <a:cubicBezTo>
                    <a:pt x="200" y="20"/>
                    <a:pt x="204" y="16"/>
                    <a:pt x="204" y="10"/>
                  </a:cubicBezTo>
                  <a:moveTo>
                    <a:pt x="139" y="31"/>
                  </a:moveTo>
                  <a:cubicBezTo>
                    <a:pt x="129" y="31"/>
                    <a:pt x="121" y="36"/>
                    <a:pt x="117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116" y="109"/>
                    <a:pt x="116" y="109"/>
                    <a:pt x="116" y="109"/>
                  </a:cubicBezTo>
                  <a:cubicBezTo>
                    <a:pt x="116" y="69"/>
                    <a:pt x="116" y="69"/>
                    <a:pt x="116" y="69"/>
                  </a:cubicBezTo>
                  <a:cubicBezTo>
                    <a:pt x="116" y="60"/>
                    <a:pt x="118" y="55"/>
                    <a:pt x="121" y="52"/>
                  </a:cubicBezTo>
                  <a:cubicBezTo>
                    <a:pt x="124" y="47"/>
                    <a:pt x="130" y="45"/>
                    <a:pt x="136" y="45"/>
                  </a:cubicBezTo>
                  <a:cubicBezTo>
                    <a:pt x="146" y="45"/>
                    <a:pt x="151" y="50"/>
                    <a:pt x="151" y="64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66" y="109"/>
                    <a:pt x="166" y="109"/>
                    <a:pt x="166" y="109"/>
                  </a:cubicBezTo>
                  <a:cubicBezTo>
                    <a:pt x="166" y="59"/>
                    <a:pt x="166" y="59"/>
                    <a:pt x="166" y="59"/>
                  </a:cubicBezTo>
                  <a:cubicBezTo>
                    <a:pt x="166" y="38"/>
                    <a:pt x="154" y="31"/>
                    <a:pt x="139" y="31"/>
                  </a:cubicBezTo>
                  <a:moveTo>
                    <a:pt x="16" y="69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6"/>
                    <a:pt x="13" y="112"/>
                    <a:pt x="39" y="112"/>
                  </a:cubicBezTo>
                  <a:cubicBezTo>
                    <a:pt x="66" y="112"/>
                    <a:pt x="79" y="96"/>
                    <a:pt x="79" y="69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3" y="88"/>
                    <a:pt x="57" y="98"/>
                    <a:pt x="39" y="98"/>
                  </a:cubicBezTo>
                  <a:cubicBezTo>
                    <a:pt x="22" y="98"/>
                    <a:pt x="16" y="88"/>
                    <a:pt x="16" y="69"/>
                  </a:cubicBezTo>
                </a:path>
              </a:pathLst>
            </a:custGeom>
            <a:solidFill>
              <a:srgbClr val="8EA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0" name="Picture Placeholder 49"/>
          <p:cNvSpPr>
            <a:spLocks noGrp="1"/>
          </p:cNvSpPr>
          <p:nvPr>
            <p:ph type="pic" sz="quarter" idx="21"/>
          </p:nvPr>
        </p:nvSpPr>
        <p:spPr>
          <a:xfrm>
            <a:off x="531850" y="1108039"/>
            <a:ext cx="8663517" cy="4604273"/>
          </a:xfrm>
          <a:custGeom>
            <a:avLst/>
            <a:gdLst>
              <a:gd name="connsiteX0" fmla="*/ 0 w 6497638"/>
              <a:gd name="connsiteY0" fmla="*/ 0 h 4604273"/>
              <a:gd name="connsiteX1" fmla="*/ 6497638 w 6497638"/>
              <a:gd name="connsiteY1" fmla="*/ 0 h 4604273"/>
              <a:gd name="connsiteX2" fmla="*/ 6497638 w 6497638"/>
              <a:gd name="connsiteY2" fmla="*/ 646150 h 4604273"/>
              <a:gd name="connsiteX3" fmla="*/ 2699316 w 6497638"/>
              <a:gd name="connsiteY3" fmla="*/ 646150 h 4604273"/>
              <a:gd name="connsiteX4" fmla="*/ 2699316 w 6497638"/>
              <a:gd name="connsiteY4" fmla="*/ 976794 h 4604273"/>
              <a:gd name="connsiteX5" fmla="*/ 1870774 w 6497638"/>
              <a:gd name="connsiteY5" fmla="*/ 976794 h 4604273"/>
              <a:gd name="connsiteX6" fmla="*/ 1870774 w 6497638"/>
              <a:gd name="connsiteY6" fmla="*/ 4414938 h 4604273"/>
              <a:gd name="connsiteX7" fmla="*/ 2699316 w 6497638"/>
              <a:gd name="connsiteY7" fmla="*/ 4414938 h 4604273"/>
              <a:gd name="connsiteX8" fmla="*/ 2699316 w 6497638"/>
              <a:gd name="connsiteY8" fmla="*/ 4604273 h 4604273"/>
              <a:gd name="connsiteX9" fmla="*/ 0 w 6497638"/>
              <a:gd name="connsiteY9" fmla="*/ 4604273 h 46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7638" h="4604273">
                <a:moveTo>
                  <a:pt x="0" y="0"/>
                </a:moveTo>
                <a:lnTo>
                  <a:pt x="6497638" y="0"/>
                </a:lnTo>
                <a:lnTo>
                  <a:pt x="6497638" y="646150"/>
                </a:lnTo>
                <a:lnTo>
                  <a:pt x="2699316" y="646150"/>
                </a:lnTo>
                <a:lnTo>
                  <a:pt x="2699316" y="976794"/>
                </a:lnTo>
                <a:lnTo>
                  <a:pt x="1870774" y="976794"/>
                </a:lnTo>
                <a:lnTo>
                  <a:pt x="1870774" y="4414938"/>
                </a:lnTo>
                <a:lnTo>
                  <a:pt x="2699316" y="4414938"/>
                </a:lnTo>
                <a:lnTo>
                  <a:pt x="2699316" y="4604273"/>
                </a:lnTo>
                <a:lnTo>
                  <a:pt x="0" y="46042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39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2562" y="2648933"/>
            <a:ext cx="4806420" cy="2733773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21"/>
          <p:cNvSpPr>
            <a:spLocks noGrp="1" noChangeAspect="1"/>
          </p:cNvSpPr>
          <p:nvPr>
            <p:ph type="pic" sz="quarter" idx="13"/>
          </p:nvPr>
        </p:nvSpPr>
        <p:spPr>
          <a:xfrm>
            <a:off x="516467" y="1593850"/>
            <a:ext cx="11675533" cy="4686300"/>
          </a:xfrm>
          <a:custGeom>
            <a:avLst/>
            <a:gdLst>
              <a:gd name="connsiteX0" fmla="*/ 2082800 w 8756650"/>
              <a:gd name="connsiteY0" fmla="*/ 692843 h 4686300"/>
              <a:gd name="connsiteX1" fmla="*/ 2082800 w 8756650"/>
              <a:gd name="connsiteY1" fmla="*/ 4120573 h 4686300"/>
              <a:gd name="connsiteX2" fmla="*/ 6276975 w 8756650"/>
              <a:gd name="connsiteY2" fmla="*/ 4120573 h 4686300"/>
              <a:gd name="connsiteX3" fmla="*/ 6276975 w 8756650"/>
              <a:gd name="connsiteY3" fmla="*/ 692843 h 4686300"/>
              <a:gd name="connsiteX4" fmla="*/ 0 w 8756650"/>
              <a:gd name="connsiteY4" fmla="*/ 0 h 4686300"/>
              <a:gd name="connsiteX5" fmla="*/ 8756650 w 8756650"/>
              <a:gd name="connsiteY5" fmla="*/ 0 h 4686300"/>
              <a:gd name="connsiteX6" fmla="*/ 8756650 w 8756650"/>
              <a:gd name="connsiteY6" fmla="*/ 4686300 h 4686300"/>
              <a:gd name="connsiteX7" fmla="*/ 0 w 8756650"/>
              <a:gd name="connsiteY7" fmla="*/ 4686300 h 468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56650" h="4686300">
                <a:moveTo>
                  <a:pt x="2082800" y="692843"/>
                </a:moveTo>
                <a:lnTo>
                  <a:pt x="2082800" y="4120573"/>
                </a:lnTo>
                <a:lnTo>
                  <a:pt x="6276975" y="4120573"/>
                </a:lnTo>
                <a:lnTo>
                  <a:pt x="6276975" y="692843"/>
                </a:lnTo>
                <a:close/>
                <a:moveTo>
                  <a:pt x="0" y="0"/>
                </a:moveTo>
                <a:lnTo>
                  <a:pt x="8756650" y="0"/>
                </a:lnTo>
                <a:lnTo>
                  <a:pt x="8756650" y="4686300"/>
                </a:lnTo>
                <a:lnTo>
                  <a:pt x="0" y="46863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516468" y="6386512"/>
            <a:ext cx="2232403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C9B25D7-A1A2-1646-9F29-F7E398163242}"/>
              </a:ext>
            </a:extLst>
          </p:cNvPr>
          <p:cNvSpPr>
            <a:spLocks noEditPoints="1"/>
          </p:cNvSpPr>
          <p:nvPr/>
        </p:nvSpPr>
        <p:spPr bwMode="auto">
          <a:xfrm>
            <a:off x="10017986" y="379718"/>
            <a:ext cx="435624" cy="586155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A68C5F-0BA2-CC47-B8C0-D6E09B239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605" y="374905"/>
            <a:ext cx="1324070" cy="53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4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446" y="338511"/>
            <a:ext cx="7208166" cy="6273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6467" y="1593851"/>
            <a:ext cx="11159067" cy="468629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937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467" y="374904"/>
            <a:ext cx="10529485" cy="6136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16467" y="1593851"/>
            <a:ext cx="5324573" cy="46085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50960" y="1593851"/>
            <a:ext cx="5324573" cy="46085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224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>
            <a:spLocks noChangeAspect="1"/>
          </p:cNvSpPr>
          <p:nvPr/>
        </p:nvSpPr>
        <p:spPr>
          <a:xfrm>
            <a:off x="516468" y="6386512"/>
            <a:ext cx="2232403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 err="1">
                <a:solidFill>
                  <a:srgbClr val="4365E2"/>
                </a:solidFill>
                <a:latin typeface="+mn-lt"/>
                <a:ea typeface="+mn-ea"/>
                <a:cs typeface="+mn-cs"/>
              </a:rPr>
              <a:t>dundee.ac.uk</a:t>
            </a:r>
            <a:r>
              <a:rPr lang="en-GB" sz="1000" b="1" kern="1200" dirty="0">
                <a:solidFill>
                  <a:srgbClr val="4365E2"/>
                </a:solidFill>
                <a:latin typeface="+mn-lt"/>
                <a:ea typeface="+mn-ea"/>
                <a:cs typeface="+mn-cs"/>
              </a:rPr>
              <a:t>/hic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00446" y="6460626"/>
            <a:ext cx="11175088" cy="0"/>
          </a:xfrm>
          <a:prstGeom prst="line">
            <a:avLst/>
          </a:prstGeom>
          <a:ln w="31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10017986" y="379718"/>
            <a:ext cx="435624" cy="586155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CF8E88-21BB-5542-A1AB-99A63B6700E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605" y="374905"/>
            <a:ext cx="1324070" cy="53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3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Clr>
          <a:schemeClr val="tx1"/>
        </a:buClr>
        <a:buFont typeface="Calibri" panose="020F050202020403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57188" indent="-357188" algn="l" defTabSz="914400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Clr>
          <a:schemeClr val="tx1"/>
        </a:buClr>
        <a:buSzPct val="90000"/>
        <a:buFont typeface="Calibri" panose="020F0502020204030204" pitchFamily="34" charset="0"/>
        <a:buChar char="→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2788" indent="-355600" algn="l" defTabSz="914400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Clr>
          <a:schemeClr val="tx1"/>
        </a:buClr>
        <a:buSzPct val="90000"/>
        <a:buFont typeface="Calibri" panose="020F0502020204030204" pitchFamily="34" charset="0"/>
        <a:buChar char="→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indent="-366713" algn="l" defTabSz="914400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Clr>
          <a:schemeClr val="tx1"/>
        </a:buClr>
        <a:buSzPct val="90000"/>
        <a:buFont typeface="Calibri" panose="020F0502020204030204" pitchFamily="34" charset="0"/>
        <a:buChar char="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35100" indent="-355600" algn="l" defTabSz="914400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Clr>
          <a:schemeClr val="tx1"/>
        </a:buClr>
        <a:buSzPct val="90000"/>
        <a:buFont typeface="Calibri" panose="020F0502020204030204" pitchFamily="34" charset="0"/>
        <a:buChar char="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orient="horz" pos="360">
          <p15:clr>
            <a:srgbClr val="F26B43"/>
          </p15:clr>
        </p15:guide>
        <p15:guide id="4" pos="325">
          <p15:clr>
            <a:srgbClr val="F26B43"/>
          </p15:clr>
        </p15:guide>
        <p15:guide id="5" pos="7355">
          <p15:clr>
            <a:srgbClr val="F26B43"/>
          </p15:clr>
        </p15:guide>
        <p15:guide id="6" orient="horz" pos="1004">
          <p15:clr>
            <a:srgbClr val="F26B43"/>
          </p15:clr>
        </p15:guide>
        <p15:guide id="13" pos="3840">
          <p15:clr>
            <a:srgbClr val="F26B43"/>
          </p15:clr>
        </p15:guide>
        <p15:guide id="14" orient="horz" pos="390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460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>
            <a:spLocks noChangeAspect="1"/>
          </p:cNvSpPr>
          <p:nvPr/>
        </p:nvSpPr>
        <p:spPr>
          <a:xfrm>
            <a:off x="516468" y="6386512"/>
            <a:ext cx="2232403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dundee.ac.uk</a:t>
            </a:r>
            <a:r>
              <a:rPr lang="en-GB" sz="1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/hic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08456" y="6448354"/>
            <a:ext cx="11175088" cy="0"/>
          </a:xfrm>
          <a:prstGeom prst="line">
            <a:avLst/>
          </a:prstGeom>
          <a:ln w="31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BF92DF8D-0AC6-F34A-B1A0-AFB124B619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3058" y="373358"/>
            <a:ext cx="468082" cy="6328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27D89C-B078-3045-9BA4-F4AB4D4F7D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478" y="395334"/>
            <a:ext cx="1353715" cy="5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41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Clr>
          <a:schemeClr val="tx1"/>
        </a:buClr>
        <a:buFont typeface="Calibri" panose="020F050202020403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57188" indent="-357188" algn="l" defTabSz="914400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Clr>
          <a:schemeClr val="tx1"/>
        </a:buClr>
        <a:buSzPct val="90000"/>
        <a:buFont typeface="Calibri" panose="020F0502020204030204" pitchFamily="34" charset="0"/>
        <a:buChar char="→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2788" indent="-355600" algn="l" defTabSz="914400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Clr>
          <a:schemeClr val="tx1"/>
        </a:buClr>
        <a:buSzPct val="90000"/>
        <a:buFont typeface="Calibri" panose="020F0502020204030204" pitchFamily="34" charset="0"/>
        <a:buChar char="→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indent="-366713" algn="l" defTabSz="914400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Clr>
          <a:schemeClr val="tx1"/>
        </a:buClr>
        <a:buSzPct val="90000"/>
        <a:buFont typeface="Calibri" panose="020F0502020204030204" pitchFamily="34" charset="0"/>
        <a:buChar char="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35100" indent="-355600" algn="l" defTabSz="914400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Clr>
          <a:schemeClr val="tx1"/>
        </a:buClr>
        <a:buSzPct val="90000"/>
        <a:buFont typeface="Calibri" panose="020F0502020204030204" pitchFamily="34" charset="0"/>
        <a:buChar char="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360">
          <p15:clr>
            <a:srgbClr val="F26B43"/>
          </p15:clr>
        </p15:guide>
        <p15:guide id="4" pos="244">
          <p15:clr>
            <a:srgbClr val="F26B43"/>
          </p15:clr>
        </p15:guide>
        <p15:guide id="5" pos="5516">
          <p15:clr>
            <a:srgbClr val="F26B43"/>
          </p15:clr>
        </p15:guide>
        <p15:guide id="6" orient="horz" pos="1004">
          <p15:clr>
            <a:srgbClr val="F26B43"/>
          </p15:clr>
        </p15:guide>
        <p15:guide id="13" pos="2880">
          <p15:clr>
            <a:srgbClr val="F26B43"/>
          </p15:clr>
        </p15:guide>
        <p15:guide id="14" orient="horz" pos="390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B777-104B-4F54-942B-CCB63D47FC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RDMP Imaging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1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BAA64A-E0D8-4081-9AA6-56BBCEDF8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16" y="0"/>
            <a:ext cx="106453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0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BE4ED0-2C8D-4CC2-B3AC-C9DEB0800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824" y="0"/>
            <a:ext cx="69103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0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D5CB36-915A-4ED6-908C-8DBB7028D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801" y="0"/>
            <a:ext cx="88983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1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4947-A951-434A-BB0D-48F0BF4F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F1E93-84C8-426B-9F67-224F89BA6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Derive Cohort</a:t>
            </a:r>
          </a:p>
          <a:p>
            <a:pPr lvl="1"/>
            <a:r>
              <a:rPr lang="en-GB"/>
              <a:t>from complex DICOM metadata</a:t>
            </a:r>
          </a:p>
          <a:p>
            <a:pPr lvl="1"/>
            <a:r>
              <a:rPr lang="en-GB"/>
              <a:t>from other data and simple DICOM metadata</a:t>
            </a:r>
          </a:p>
          <a:p>
            <a:pPr lvl="1"/>
            <a:r>
              <a:rPr lang="en-GB"/>
              <a:t>from image pixel data</a:t>
            </a:r>
          </a:p>
          <a:p>
            <a:pPr lvl="1"/>
            <a:r>
              <a:rPr lang="en-GB"/>
              <a:t>from structured reports</a:t>
            </a:r>
          </a:p>
          <a:p>
            <a:r>
              <a:rPr lang="en-GB"/>
              <a:t>Anonymisation</a:t>
            </a:r>
          </a:p>
          <a:p>
            <a:pPr lvl="1"/>
            <a:r>
              <a:rPr lang="en-GB"/>
              <a:t>DICOM images (by modality)</a:t>
            </a:r>
          </a:p>
          <a:p>
            <a:pPr lvl="1"/>
            <a:r>
              <a:rPr lang="en-GB"/>
              <a:t>Anonymisation of structured reports</a:t>
            </a:r>
          </a:p>
          <a:p>
            <a:r>
              <a:rPr lang="en-GB"/>
              <a:t>Metadata standardisation / sharing</a:t>
            </a:r>
          </a:p>
        </p:txBody>
      </p:sp>
    </p:spTree>
    <p:extLst>
      <p:ext uri="{BB962C8B-B14F-4D97-AF65-F5344CB8AC3E}">
        <p14:creationId xmlns:p14="http://schemas.microsoft.com/office/powerpoint/2010/main" val="167237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244B70-9954-488E-8B72-3A9CBF78B31F}"/>
              </a:ext>
            </a:extLst>
          </p:cNvPr>
          <p:cNvCxnSpPr>
            <a:cxnSpLocks/>
          </p:cNvCxnSpPr>
          <p:nvPr/>
        </p:nvCxnSpPr>
        <p:spPr>
          <a:xfrm>
            <a:off x="2588606" y="2632364"/>
            <a:ext cx="3259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AC9D12-A80B-4AD5-9144-DA0157111BFB}"/>
              </a:ext>
            </a:extLst>
          </p:cNvPr>
          <p:cNvSpPr txBox="1"/>
          <p:nvPr/>
        </p:nvSpPr>
        <p:spPr>
          <a:xfrm>
            <a:off x="4005005" y="2263032"/>
            <a:ext cx="123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Tags + Path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B8C4FBB-3AE9-4DAF-8A60-B74F85FFB223}"/>
              </a:ext>
            </a:extLst>
          </p:cNvPr>
          <p:cNvCxnSpPr>
            <a:cxnSpLocks/>
          </p:cNvCxnSpPr>
          <p:nvPr/>
        </p:nvCxnSpPr>
        <p:spPr>
          <a:xfrm flipV="1">
            <a:off x="6793847" y="2583281"/>
            <a:ext cx="3371667" cy="31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F18F2EF-46E6-431D-A404-DDE40D1B4D8A}"/>
              </a:ext>
            </a:extLst>
          </p:cNvPr>
          <p:cNvSpPr txBox="1"/>
          <p:nvPr/>
        </p:nvSpPr>
        <p:spPr>
          <a:xfrm>
            <a:off x="7855501" y="2260116"/>
            <a:ext cx="1564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Anonymous </a:t>
            </a:r>
          </a:p>
          <a:p>
            <a:pPr algn="ctr"/>
            <a:r>
              <a:rPr lang="en-US"/>
              <a:t>Project Images</a:t>
            </a:r>
            <a:endParaRPr lang="en-GB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AC7DF91E-E00B-4C8E-8C63-BD99DD5D7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709" y="2551729"/>
            <a:ext cx="757897" cy="548291"/>
          </a:xfrm>
          <a:prstGeom prst="rect">
            <a:avLst/>
          </a:prstGeom>
        </p:spPr>
      </p:pic>
      <p:pic>
        <p:nvPicPr>
          <p:cNvPr id="43" name="Picture 2" descr="Image result for dicom image">
            <a:extLst>
              <a:ext uri="{FF2B5EF4-FFF2-40B4-BE49-F238E27FC236}">
                <a16:creationId xmlns:a16="http://schemas.microsoft.com/office/drawing/2014/main" id="{BA47FCE2-D1CF-4414-B8C7-F35458A1A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900" y="2197218"/>
            <a:ext cx="557516" cy="55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2EE8A38-DCF1-4590-8108-D14DDEE9D609}"/>
              </a:ext>
            </a:extLst>
          </p:cNvPr>
          <p:cNvSpPr txBox="1"/>
          <p:nvPr/>
        </p:nvSpPr>
        <p:spPr>
          <a:xfrm>
            <a:off x="1891274" y="308519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Disk</a:t>
            </a:r>
            <a:endParaRPr lang="en-GB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0C61CC1-5E8A-4FD7-A671-A68093FC0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162" y="2271421"/>
            <a:ext cx="699796" cy="69979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FF50774-710E-45D4-A132-E53C58D7167E}"/>
              </a:ext>
            </a:extLst>
          </p:cNvPr>
          <p:cNvSpPr txBox="1"/>
          <p:nvPr/>
        </p:nvSpPr>
        <p:spPr>
          <a:xfrm>
            <a:off x="5847972" y="307328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Database</a:t>
            </a:r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BE07E2-6511-4F7C-AF7C-9830501CC182}"/>
              </a:ext>
            </a:extLst>
          </p:cNvPr>
          <p:cNvSpPr txBox="1"/>
          <p:nvPr/>
        </p:nvSpPr>
        <p:spPr>
          <a:xfrm>
            <a:off x="5827454" y="4367003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Metadata</a:t>
            </a:r>
            <a:endParaRPr lang="en-GB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28EEEE2-9A58-4C51-B36A-7D70596CED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463" y="3544691"/>
            <a:ext cx="699796" cy="69979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6A10C78-7550-4332-A3C8-1FCCB7ECF7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265" y="3796101"/>
            <a:ext cx="613706" cy="61370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5454B54-9354-4972-A964-1C9D590D0CA4}"/>
              </a:ext>
            </a:extLst>
          </p:cNvPr>
          <p:cNvSpPr txBox="1"/>
          <p:nvPr/>
        </p:nvSpPr>
        <p:spPr>
          <a:xfrm>
            <a:off x="6379344" y="1398708"/>
            <a:ext cx="1162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Other Datasets</a:t>
            </a:r>
            <a:endParaRPr lang="en-GB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ABFC4FEA-2F2F-4F8F-98D7-73B72FDA51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520" y="1220530"/>
            <a:ext cx="548292" cy="54829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66F832B-C44B-4034-8117-6E69EDC803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520" y="1711824"/>
            <a:ext cx="548292" cy="54829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AAE05C8-F4A7-4BB4-B807-9EC3FD849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554" y="2412737"/>
            <a:ext cx="757897" cy="54829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731471F1-127E-4E31-A30B-F2A526E35C98}"/>
              </a:ext>
            </a:extLst>
          </p:cNvPr>
          <p:cNvSpPr txBox="1"/>
          <p:nvPr/>
        </p:nvSpPr>
        <p:spPr>
          <a:xfrm>
            <a:off x="10443402" y="285672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Disk</a:t>
            </a:r>
            <a:endParaRPr lang="en-GB"/>
          </a:p>
        </p:txBody>
      </p:sp>
      <p:pic>
        <p:nvPicPr>
          <p:cNvPr id="63" name="Picture 2" descr="Image result for dicom image">
            <a:extLst>
              <a:ext uri="{FF2B5EF4-FFF2-40B4-BE49-F238E27FC236}">
                <a16:creationId xmlns:a16="http://schemas.microsoft.com/office/drawing/2014/main" id="{5C453F4F-012A-4646-8543-EC4C41D35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744" y="2058226"/>
            <a:ext cx="557516" cy="55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0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4E135AA-19F5-452A-BD3F-E3A364DA2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162" y="2271421"/>
            <a:ext cx="699796" cy="6997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AC9D12-A80B-4AD5-9144-DA0157111BFB}"/>
              </a:ext>
            </a:extLst>
          </p:cNvPr>
          <p:cNvSpPr txBox="1"/>
          <p:nvPr/>
        </p:nvSpPr>
        <p:spPr>
          <a:xfrm>
            <a:off x="3448301" y="1645321"/>
            <a:ext cx="123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Tags + Path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1D1FD11-99F9-4933-9E44-AC6876870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709" y="2551729"/>
            <a:ext cx="757897" cy="548291"/>
          </a:xfrm>
          <a:prstGeom prst="rect">
            <a:avLst/>
          </a:prstGeom>
        </p:spPr>
      </p:pic>
      <p:pic>
        <p:nvPicPr>
          <p:cNvPr id="1026" name="Picture 2" descr="Image result for dicom image">
            <a:extLst>
              <a:ext uri="{FF2B5EF4-FFF2-40B4-BE49-F238E27FC236}">
                <a16:creationId xmlns:a16="http://schemas.microsoft.com/office/drawing/2014/main" id="{81F58C06-3BF3-4625-B46E-69BBEF14B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900" y="2197218"/>
            <a:ext cx="557516" cy="55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8047F5-04D1-433B-9140-0411206BEC44}"/>
              </a:ext>
            </a:extLst>
          </p:cNvPr>
          <p:cNvSpPr txBox="1"/>
          <p:nvPr/>
        </p:nvSpPr>
        <p:spPr>
          <a:xfrm>
            <a:off x="1891274" y="308519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Disk</a:t>
            </a:r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56F8FA-0F16-498D-AB52-3D186535F1B7}"/>
              </a:ext>
            </a:extLst>
          </p:cNvPr>
          <p:cNvSpPr txBox="1"/>
          <p:nvPr/>
        </p:nvSpPr>
        <p:spPr>
          <a:xfrm>
            <a:off x="5847972" y="307328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Database</a:t>
            </a:r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409FA1-F07D-42B0-8A41-A5F6D411D99A}"/>
              </a:ext>
            </a:extLst>
          </p:cNvPr>
          <p:cNvSpPr txBox="1"/>
          <p:nvPr/>
        </p:nvSpPr>
        <p:spPr>
          <a:xfrm>
            <a:off x="5827454" y="4367003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Metadata</a:t>
            </a:r>
            <a:endParaRPr lang="en-GB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7BA690A-36DA-4C5A-A740-92562954A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463" y="3544691"/>
            <a:ext cx="699796" cy="6997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49E47E-1EF5-49D8-A195-D508340487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265" y="3796101"/>
            <a:ext cx="613706" cy="6137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C214961-F8E3-4696-9932-288BBA5391A4}"/>
              </a:ext>
            </a:extLst>
          </p:cNvPr>
          <p:cNvSpPr/>
          <p:nvPr/>
        </p:nvSpPr>
        <p:spPr>
          <a:xfrm>
            <a:off x="2720510" y="2047582"/>
            <a:ext cx="2969718" cy="24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Load Pipeline</a:t>
            </a:r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0D96EE-D19F-45D7-BBFC-3AC84D72FFC8}"/>
              </a:ext>
            </a:extLst>
          </p:cNvPr>
          <p:cNvSpPr/>
          <p:nvPr/>
        </p:nvSpPr>
        <p:spPr>
          <a:xfrm>
            <a:off x="2720510" y="2330500"/>
            <a:ext cx="980581" cy="76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Dicom Source</a:t>
            </a:r>
            <a:endParaRPr lang="en-GB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21C44DE-A6FC-4C32-B0EC-77DB90C374CE}"/>
              </a:ext>
            </a:extLst>
          </p:cNvPr>
          <p:cNvSpPr/>
          <p:nvPr/>
        </p:nvSpPr>
        <p:spPr>
          <a:xfrm>
            <a:off x="3741843" y="2571377"/>
            <a:ext cx="257760" cy="246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D6EE4-E992-466B-B448-D816183587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502" y="2295907"/>
            <a:ext cx="548292" cy="54829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AA9BA7C-477B-4B97-AFF7-E1611619B1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502" y="2744828"/>
            <a:ext cx="548292" cy="54829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711F889-33D2-4BB8-A8D1-C132620328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502" y="3200201"/>
            <a:ext cx="548292" cy="54829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5AB3BFF-5C98-422E-A0DA-A21B982643F9}"/>
              </a:ext>
            </a:extLst>
          </p:cNvPr>
          <p:cNvSpPr/>
          <p:nvPr/>
        </p:nvSpPr>
        <p:spPr>
          <a:xfrm>
            <a:off x="4733907" y="2339173"/>
            <a:ext cx="980581" cy="76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RDMP</a:t>
            </a:r>
          </a:p>
          <a:p>
            <a:pPr algn="ctr"/>
            <a:r>
              <a:rPr lang="en-US"/>
              <a:t>Attacher</a:t>
            </a:r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F6F2F6-F072-49AA-A968-1C309BD42D55}"/>
              </a:ext>
            </a:extLst>
          </p:cNvPr>
          <p:cNvSpPr txBox="1"/>
          <p:nvPr/>
        </p:nvSpPr>
        <p:spPr>
          <a:xfrm>
            <a:off x="2720510" y="3755736"/>
            <a:ext cx="3141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Modality Routing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Multiplicity/Sequences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JSON / File implementations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Tag Anonymisation on load</a:t>
            </a:r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2867C7-776C-4F66-8BF1-227F2B647346}"/>
              </a:ext>
            </a:extLst>
          </p:cNvPr>
          <p:cNvSpPr txBox="1"/>
          <p:nvPr/>
        </p:nvSpPr>
        <p:spPr>
          <a:xfrm>
            <a:off x="6379344" y="1398708"/>
            <a:ext cx="1162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Other Datasets</a:t>
            </a:r>
            <a:endParaRPr lang="en-GB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9590512-3DA2-47FE-BC41-15FE3B6B31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520" y="1220530"/>
            <a:ext cx="548292" cy="54829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9059399-3DC8-46EF-852E-57BAE5BA63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520" y="1711824"/>
            <a:ext cx="548292" cy="54829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3FFF6E2A-9299-4D91-9851-C3883DD9640A}"/>
              </a:ext>
            </a:extLst>
          </p:cNvPr>
          <p:cNvSpPr/>
          <p:nvPr/>
        </p:nvSpPr>
        <p:spPr>
          <a:xfrm>
            <a:off x="584806" y="2246960"/>
            <a:ext cx="980581" cy="76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PACS Source</a:t>
            </a:r>
            <a:endParaRPr lang="en-GB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2D63C95-29EF-441C-A965-7DE468B1A8F6}"/>
              </a:ext>
            </a:extLst>
          </p:cNvPr>
          <p:cNvSpPr/>
          <p:nvPr/>
        </p:nvSpPr>
        <p:spPr>
          <a:xfrm>
            <a:off x="1611412" y="2568275"/>
            <a:ext cx="257760" cy="246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FCC851-ABAF-499F-836F-F94E84A089FF}"/>
              </a:ext>
            </a:extLst>
          </p:cNvPr>
          <p:cNvSpPr txBox="1"/>
          <p:nvPr/>
        </p:nvSpPr>
        <p:spPr>
          <a:xfrm>
            <a:off x="28374" y="3071269"/>
            <a:ext cx="186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Query by Hour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Filter by identifiers</a:t>
            </a:r>
            <a:endParaRPr lang="en-GB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E51CACE-FC81-4175-AE6B-37DB23AF5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554" y="2412737"/>
            <a:ext cx="757897" cy="54829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D2557B8-38E6-4940-9687-152552DB76DC}"/>
              </a:ext>
            </a:extLst>
          </p:cNvPr>
          <p:cNvSpPr txBox="1"/>
          <p:nvPr/>
        </p:nvSpPr>
        <p:spPr>
          <a:xfrm>
            <a:off x="10443402" y="285672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Disk</a:t>
            </a:r>
            <a:endParaRPr lang="en-GB"/>
          </a:p>
        </p:txBody>
      </p:sp>
      <p:pic>
        <p:nvPicPr>
          <p:cNvPr id="42" name="Picture 2" descr="Image result for dicom image">
            <a:extLst>
              <a:ext uri="{FF2B5EF4-FFF2-40B4-BE49-F238E27FC236}">
                <a16:creationId xmlns:a16="http://schemas.microsoft.com/office/drawing/2014/main" id="{2106033A-8E77-4C1D-AC2A-2E306CBB6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744" y="2058226"/>
            <a:ext cx="557516" cy="55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EC4861-9C58-4F98-829B-C53D52E66152}"/>
              </a:ext>
            </a:extLst>
          </p:cNvPr>
          <p:cNvCxnSpPr>
            <a:cxnSpLocks/>
          </p:cNvCxnSpPr>
          <p:nvPr/>
        </p:nvCxnSpPr>
        <p:spPr>
          <a:xfrm flipV="1">
            <a:off x="6793847" y="2583281"/>
            <a:ext cx="3371667" cy="31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3EB2ABC-4F8F-46CB-85F9-9059A7DABA7F}"/>
              </a:ext>
            </a:extLst>
          </p:cNvPr>
          <p:cNvSpPr txBox="1"/>
          <p:nvPr/>
        </p:nvSpPr>
        <p:spPr>
          <a:xfrm>
            <a:off x="7855501" y="2260116"/>
            <a:ext cx="1564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Anonymous </a:t>
            </a:r>
          </a:p>
          <a:p>
            <a:pPr algn="ctr"/>
            <a:r>
              <a:rPr lang="en-US"/>
              <a:t>Project Images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86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1F04508-E7DE-4DE3-83DE-2CDDACEED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554" y="2412737"/>
            <a:ext cx="757897" cy="54829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EA8CBC8-4965-48B4-A873-880014190057}"/>
              </a:ext>
            </a:extLst>
          </p:cNvPr>
          <p:cNvSpPr txBox="1"/>
          <p:nvPr/>
        </p:nvSpPr>
        <p:spPr>
          <a:xfrm>
            <a:off x="10443402" y="285672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Disk</a:t>
            </a:r>
            <a:endParaRPr lang="en-GB"/>
          </a:p>
        </p:txBody>
      </p:sp>
      <p:pic>
        <p:nvPicPr>
          <p:cNvPr id="25" name="Picture 2" descr="Image result for dicom image">
            <a:extLst>
              <a:ext uri="{FF2B5EF4-FFF2-40B4-BE49-F238E27FC236}">
                <a16:creationId xmlns:a16="http://schemas.microsoft.com/office/drawing/2014/main" id="{6ADE5AC7-68F2-4A33-9EF1-6B32E048F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744" y="2058226"/>
            <a:ext cx="557516" cy="55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F18F2EF-46E6-431D-A404-DDE40D1B4D8A}"/>
              </a:ext>
            </a:extLst>
          </p:cNvPr>
          <p:cNvSpPr txBox="1"/>
          <p:nvPr/>
        </p:nvSpPr>
        <p:spPr>
          <a:xfrm>
            <a:off x="6998905" y="1621611"/>
            <a:ext cx="319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Anonymous Project Images</a:t>
            </a:r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F43AFD-1752-4B7F-AA4F-B16C4F8F2462}"/>
              </a:ext>
            </a:extLst>
          </p:cNvPr>
          <p:cNvSpPr/>
          <p:nvPr/>
        </p:nvSpPr>
        <p:spPr>
          <a:xfrm>
            <a:off x="7071364" y="2017307"/>
            <a:ext cx="3045623" cy="24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Extraction Pipeline</a:t>
            </a:r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C31F5C-D3BA-416B-9D2D-E25565F7FF22}"/>
              </a:ext>
            </a:extLst>
          </p:cNvPr>
          <p:cNvSpPr/>
          <p:nvPr/>
        </p:nvSpPr>
        <p:spPr>
          <a:xfrm>
            <a:off x="7071365" y="2300225"/>
            <a:ext cx="980581" cy="76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RDMP Source</a:t>
            </a:r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9D38402-6103-41E7-9223-E99CBDA03080}"/>
              </a:ext>
            </a:extLst>
          </p:cNvPr>
          <p:cNvSpPr/>
          <p:nvPr/>
        </p:nvSpPr>
        <p:spPr>
          <a:xfrm>
            <a:off x="9136405" y="2300225"/>
            <a:ext cx="980583" cy="76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RDMP</a:t>
            </a:r>
          </a:p>
          <a:p>
            <a:pPr algn="ctr"/>
            <a:r>
              <a:rPr lang="en-US"/>
              <a:t>Dest</a:t>
            </a:r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EB73877-E174-49A0-81EC-0B6F0D8580F4}"/>
              </a:ext>
            </a:extLst>
          </p:cNvPr>
          <p:cNvSpPr/>
          <p:nvPr/>
        </p:nvSpPr>
        <p:spPr>
          <a:xfrm>
            <a:off x="8103885" y="2300225"/>
            <a:ext cx="980581" cy="76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Dicom Anon</a:t>
            </a:r>
            <a:endParaRPr lang="en-GB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DE8F7B8-0003-411C-BE40-E9BB84CDE140}"/>
              </a:ext>
            </a:extLst>
          </p:cNvPr>
          <p:cNvSpPr/>
          <p:nvPr/>
        </p:nvSpPr>
        <p:spPr>
          <a:xfrm rot="5400000">
            <a:off x="8465294" y="3161508"/>
            <a:ext cx="257760" cy="246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32AF72F-8FE4-48B8-9085-AAC99A4E1BA7}"/>
              </a:ext>
            </a:extLst>
          </p:cNvPr>
          <p:cNvSpPr/>
          <p:nvPr/>
        </p:nvSpPr>
        <p:spPr>
          <a:xfrm>
            <a:off x="7636382" y="3504564"/>
            <a:ext cx="1880855" cy="76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Anonymisation Tool / API</a:t>
            </a:r>
            <a:endParaRPr lang="en-GB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45C6F35D-EF26-46CB-B802-A61B4396E8E4}"/>
              </a:ext>
            </a:extLst>
          </p:cNvPr>
          <p:cNvSpPr/>
          <p:nvPr/>
        </p:nvSpPr>
        <p:spPr>
          <a:xfrm rot="19800000">
            <a:off x="9637299" y="3279933"/>
            <a:ext cx="790342" cy="246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CA6E6C-9A60-4DB8-81E1-2D8366576E27}"/>
              </a:ext>
            </a:extLst>
          </p:cNvPr>
          <p:cNvSpPr txBox="1"/>
          <p:nvPr/>
        </p:nvSpPr>
        <p:spPr>
          <a:xfrm>
            <a:off x="7443510" y="4347511"/>
            <a:ext cx="4384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EHR extracted normally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Imaging datasets passed to anonymizer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ACFBD71-55E5-41A1-A7E0-363E33F3A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162" y="2271421"/>
            <a:ext cx="699796" cy="69979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5F4C194-C7C2-450B-8DD1-CD17D19FCC73}"/>
              </a:ext>
            </a:extLst>
          </p:cNvPr>
          <p:cNvSpPr txBox="1"/>
          <p:nvPr/>
        </p:nvSpPr>
        <p:spPr>
          <a:xfrm>
            <a:off x="3448301" y="1645321"/>
            <a:ext cx="123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Tags + Path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295597A2-B519-48B6-A260-7B6677AB6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709" y="2551729"/>
            <a:ext cx="757897" cy="548291"/>
          </a:xfrm>
          <a:prstGeom prst="rect">
            <a:avLst/>
          </a:prstGeom>
        </p:spPr>
      </p:pic>
      <p:pic>
        <p:nvPicPr>
          <p:cNvPr id="49" name="Picture 2" descr="Image result for dicom image">
            <a:extLst>
              <a:ext uri="{FF2B5EF4-FFF2-40B4-BE49-F238E27FC236}">
                <a16:creationId xmlns:a16="http://schemas.microsoft.com/office/drawing/2014/main" id="{03D20F34-8FB0-4177-9678-C3820B852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900" y="2197218"/>
            <a:ext cx="557516" cy="55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CE012C4-4156-40E2-BACB-5CBE5573D611}"/>
              </a:ext>
            </a:extLst>
          </p:cNvPr>
          <p:cNvSpPr txBox="1"/>
          <p:nvPr/>
        </p:nvSpPr>
        <p:spPr>
          <a:xfrm>
            <a:off x="1891274" y="308519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Disk</a:t>
            </a:r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0C16AA4-D376-4A81-A738-4910756C0844}"/>
              </a:ext>
            </a:extLst>
          </p:cNvPr>
          <p:cNvSpPr txBox="1"/>
          <p:nvPr/>
        </p:nvSpPr>
        <p:spPr>
          <a:xfrm>
            <a:off x="5847972" y="307328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Database</a:t>
            </a:r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B858D73-0A85-48EA-905F-F149832FCA63}"/>
              </a:ext>
            </a:extLst>
          </p:cNvPr>
          <p:cNvSpPr txBox="1"/>
          <p:nvPr/>
        </p:nvSpPr>
        <p:spPr>
          <a:xfrm>
            <a:off x="5827454" y="4367003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Metadata</a:t>
            </a:r>
            <a:endParaRPr lang="en-GB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D7DBB39-5A7F-45BE-B146-2C96061520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463" y="3544691"/>
            <a:ext cx="699796" cy="69979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28D682B-A7E8-4BD4-8425-6CA08B96C0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265" y="3796101"/>
            <a:ext cx="613706" cy="613706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3ABBC287-70E7-49AF-A3EA-CA764BDC72B8}"/>
              </a:ext>
            </a:extLst>
          </p:cNvPr>
          <p:cNvSpPr/>
          <p:nvPr/>
        </p:nvSpPr>
        <p:spPr>
          <a:xfrm>
            <a:off x="2720510" y="2047582"/>
            <a:ext cx="2969718" cy="24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Load Pipeline</a:t>
            </a:r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26B34AA-AB0E-4656-858B-7327DEDEA3B1}"/>
              </a:ext>
            </a:extLst>
          </p:cNvPr>
          <p:cNvSpPr/>
          <p:nvPr/>
        </p:nvSpPr>
        <p:spPr>
          <a:xfrm>
            <a:off x="2720510" y="2330500"/>
            <a:ext cx="980581" cy="76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Dicom Source</a:t>
            </a:r>
            <a:endParaRPr lang="en-GB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137A1861-524E-4AFF-83E1-D7E92F58F670}"/>
              </a:ext>
            </a:extLst>
          </p:cNvPr>
          <p:cNvSpPr/>
          <p:nvPr/>
        </p:nvSpPr>
        <p:spPr>
          <a:xfrm>
            <a:off x="3741843" y="2571377"/>
            <a:ext cx="257760" cy="246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FB02030B-ED32-407C-894B-2BD2E3DCF7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502" y="2295907"/>
            <a:ext cx="548292" cy="54829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6D0E2C4-8C70-43A3-BA07-645494F4A4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502" y="2744828"/>
            <a:ext cx="548292" cy="54829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91BC1CE-CC33-49D2-BFFF-81B0324F77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502" y="3200201"/>
            <a:ext cx="548292" cy="548292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CBE9F832-450B-4658-812D-F99185207C6D}"/>
              </a:ext>
            </a:extLst>
          </p:cNvPr>
          <p:cNvSpPr/>
          <p:nvPr/>
        </p:nvSpPr>
        <p:spPr>
          <a:xfrm>
            <a:off x="4733907" y="2339173"/>
            <a:ext cx="980581" cy="76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RDMP</a:t>
            </a:r>
          </a:p>
          <a:p>
            <a:pPr algn="ctr"/>
            <a:r>
              <a:rPr lang="en-US"/>
              <a:t>Attacher</a:t>
            </a:r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44D0D36-FE24-4264-9D02-DD71EC5FF394}"/>
              </a:ext>
            </a:extLst>
          </p:cNvPr>
          <p:cNvSpPr txBox="1"/>
          <p:nvPr/>
        </p:nvSpPr>
        <p:spPr>
          <a:xfrm>
            <a:off x="2720510" y="3755736"/>
            <a:ext cx="3141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Modality Routing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Multiplicity/Sequences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JSON / File implementations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Tag Anonymisation on load</a:t>
            </a:r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6E3E1B3-1594-456E-944E-FAD1D32CAE93}"/>
              </a:ext>
            </a:extLst>
          </p:cNvPr>
          <p:cNvSpPr txBox="1"/>
          <p:nvPr/>
        </p:nvSpPr>
        <p:spPr>
          <a:xfrm>
            <a:off x="6379344" y="1398708"/>
            <a:ext cx="1162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Other Datasets</a:t>
            </a:r>
            <a:endParaRPr lang="en-GB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F77DC6E0-06A0-43B0-8DA5-ED270C2C1C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520" y="1220530"/>
            <a:ext cx="548292" cy="548292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84B47BE-9738-4713-BA48-C9917A1AEB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520" y="1711824"/>
            <a:ext cx="548292" cy="548292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3348328E-35BF-4FBB-AA92-7DCCB9086F91}"/>
              </a:ext>
            </a:extLst>
          </p:cNvPr>
          <p:cNvSpPr/>
          <p:nvPr/>
        </p:nvSpPr>
        <p:spPr>
          <a:xfrm>
            <a:off x="584806" y="2246960"/>
            <a:ext cx="980581" cy="76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PACS Source</a:t>
            </a:r>
            <a:endParaRPr lang="en-GB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68C3E7E5-D76D-41D6-A9D4-FD20E5EB82DF}"/>
              </a:ext>
            </a:extLst>
          </p:cNvPr>
          <p:cNvSpPr/>
          <p:nvPr/>
        </p:nvSpPr>
        <p:spPr>
          <a:xfrm>
            <a:off x="1611412" y="2568275"/>
            <a:ext cx="257760" cy="246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908328-1384-427C-81E5-744ED4EB5629}"/>
              </a:ext>
            </a:extLst>
          </p:cNvPr>
          <p:cNvSpPr txBox="1"/>
          <p:nvPr/>
        </p:nvSpPr>
        <p:spPr>
          <a:xfrm>
            <a:off x="28374" y="3071269"/>
            <a:ext cx="186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Query by Hour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Filter by identifiers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67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4947-A951-434A-BB0D-48F0BF4F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F1E93-84C8-426B-9F67-224F89BA6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Derive Cohort</a:t>
            </a:r>
          </a:p>
          <a:p>
            <a:pPr lvl="1"/>
            <a:r>
              <a:rPr lang="en-GB">
                <a:solidFill>
                  <a:srgbClr val="00B050"/>
                </a:solidFill>
              </a:rPr>
              <a:t>from complex DICOM metadata</a:t>
            </a:r>
          </a:p>
          <a:p>
            <a:pPr lvl="1"/>
            <a:r>
              <a:rPr lang="en-GB">
                <a:solidFill>
                  <a:srgbClr val="00B050"/>
                </a:solidFill>
              </a:rPr>
              <a:t>from other data and simple DICOM metadata</a:t>
            </a:r>
          </a:p>
          <a:p>
            <a:pPr lvl="1"/>
            <a:r>
              <a:rPr lang="en-GB"/>
              <a:t>from image pixel data</a:t>
            </a:r>
          </a:p>
          <a:p>
            <a:pPr lvl="1"/>
            <a:r>
              <a:rPr lang="en-GB"/>
              <a:t>from structured reports</a:t>
            </a:r>
          </a:p>
          <a:p>
            <a:r>
              <a:rPr lang="en-GB"/>
              <a:t>Anonymisation</a:t>
            </a:r>
          </a:p>
          <a:p>
            <a:pPr lvl="1"/>
            <a:r>
              <a:rPr lang="en-GB">
                <a:solidFill>
                  <a:srgbClr val="00B050"/>
                </a:solidFill>
              </a:rPr>
              <a:t>DICOM images (by modality)</a:t>
            </a:r>
          </a:p>
          <a:p>
            <a:pPr lvl="1"/>
            <a:r>
              <a:rPr lang="en-GB"/>
              <a:t>Anonymisation of structured reports</a:t>
            </a:r>
          </a:p>
          <a:p>
            <a:r>
              <a:rPr lang="en-GB">
                <a:solidFill>
                  <a:srgbClr val="00B050"/>
                </a:solidFill>
              </a:rPr>
              <a:t>Metadata standardisation / sharing</a:t>
            </a:r>
          </a:p>
        </p:txBody>
      </p:sp>
    </p:spTree>
    <p:extLst>
      <p:ext uri="{BB962C8B-B14F-4D97-AF65-F5344CB8AC3E}">
        <p14:creationId xmlns:p14="http://schemas.microsoft.com/office/powerpoint/2010/main" val="63715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FC4B-DCF4-4459-A336-E423D48D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6EB87-EBD0-489F-8E58-82037649D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Tayside </a:t>
            </a:r>
          </a:p>
          <a:p>
            <a:pPr lvl="1"/>
            <a:r>
              <a:rPr lang="en-US"/>
              <a:t>From local PACS GODarts participants</a:t>
            </a:r>
          </a:p>
          <a:p>
            <a:pPr lvl="1"/>
            <a:r>
              <a:rPr lang="en-US"/>
              <a:t>Running as scheduled task since November 2018</a:t>
            </a:r>
          </a:p>
          <a:p>
            <a:pPr lvl="1"/>
            <a:r>
              <a:rPr lang="en-GB"/>
              <a:t>Images loaded</a:t>
            </a:r>
          </a:p>
          <a:p>
            <a:pPr lvl="2"/>
            <a:r>
              <a:rPr lang="en-GB"/>
              <a:t>220,317 CT</a:t>
            </a:r>
          </a:p>
          <a:p>
            <a:pPr lvl="2"/>
            <a:r>
              <a:rPr lang="en-GB"/>
              <a:t>60,748 MR</a:t>
            </a:r>
          </a:p>
          <a:p>
            <a:pPr lvl="2"/>
            <a:r>
              <a:rPr lang="en-GB"/>
              <a:t>17,424 OTHER</a:t>
            </a:r>
          </a:p>
          <a:p>
            <a:r>
              <a:rPr lang="en-GB"/>
              <a:t>National</a:t>
            </a:r>
          </a:p>
          <a:p>
            <a:pPr lvl="1"/>
            <a:r>
              <a:rPr lang="en-GB"/>
              <a:t>From Carestream extraction tool</a:t>
            </a:r>
          </a:p>
          <a:p>
            <a:pPr lvl="1"/>
            <a:r>
              <a:rPr lang="en-GB"/>
              <a:t>MVP run for 3 months using microservices wrappers for pipelines</a:t>
            </a:r>
          </a:p>
          <a:p>
            <a:pPr lvl="1"/>
            <a:r>
              <a:rPr lang="en-GB"/>
              <a:t>Images loaded</a:t>
            </a:r>
          </a:p>
          <a:p>
            <a:pPr lvl="2"/>
            <a:r>
              <a:rPr lang="en-GB"/>
              <a:t>~17,200,000 CT</a:t>
            </a:r>
          </a:p>
          <a:p>
            <a:pPr lvl="2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69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18EA2-C7D3-4A81-ABC0-35CA8307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Goals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B41D9-DD95-4DE7-89E6-CD22B882E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order to support Natural Language / Pixel data processing</a:t>
            </a:r>
            <a:endParaRPr lang="en-GB"/>
          </a:p>
          <a:p>
            <a:pPr lvl="1"/>
            <a:r>
              <a:rPr lang="en-US"/>
              <a:t>Curate results in relational database (for linkage / cohort creation)</a:t>
            </a:r>
          </a:p>
          <a:p>
            <a:pPr lvl="1"/>
            <a:r>
              <a:rPr lang="en-US"/>
              <a:t>Support diverse tech stack</a:t>
            </a:r>
          </a:p>
          <a:p>
            <a:pPr lvl="1"/>
            <a:r>
              <a:rPr lang="en-GB"/>
              <a:t>Feed images/reports to algorithms in a predictable repeatable manner</a:t>
            </a:r>
          </a:p>
          <a:p>
            <a:pPr lvl="2"/>
            <a:r>
              <a:rPr lang="en-GB"/>
              <a:t>What images / reports are suitable to be fed to algorithm?</a:t>
            </a:r>
          </a:p>
          <a:p>
            <a:pPr lvl="2"/>
            <a:r>
              <a:rPr lang="en-GB"/>
              <a:t>What version of the algorithm was used?</a:t>
            </a:r>
          </a:p>
          <a:p>
            <a:pPr lvl="2"/>
            <a:r>
              <a:rPr lang="en-GB"/>
              <a:t>What do the results mean?</a:t>
            </a:r>
          </a:p>
          <a:p>
            <a:pPr lvl="1"/>
            <a:r>
              <a:rPr lang="en-GB"/>
              <a:t>Pixel data anonymisation (particularly ultrasound) </a:t>
            </a:r>
          </a:p>
          <a:p>
            <a:pPr lvl="1"/>
            <a:r>
              <a:rPr lang="en-GB"/>
              <a:t>Validation tool (how effective was the anonymisation) using NLP / OCR tools</a:t>
            </a:r>
          </a:p>
          <a:p>
            <a:pPr lvl="1"/>
            <a:r>
              <a:rPr lang="en-GB"/>
              <a:t>Synthetic data generation tool (assist with testing / demos)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2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EF61-1284-410E-860F-CC927F2EB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Class Diagrams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6092A-0E6D-404C-BE12-1CE25E842A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95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niversity of Dundee">
  <a:themeElements>
    <a:clrScheme name="University of Dundee colours">
      <a:dk1>
        <a:srgbClr val="464646"/>
      </a:dk1>
      <a:lt1>
        <a:sysClr val="window" lastClr="FFFFFF"/>
      </a:lt1>
      <a:dk2>
        <a:srgbClr val="DDD9D6"/>
      </a:dk2>
      <a:lt2>
        <a:srgbClr val="FFFFFF"/>
      </a:lt2>
      <a:accent1>
        <a:srgbClr val="4365E2"/>
      </a:accent1>
      <a:accent2>
        <a:srgbClr val="A1B2F0"/>
      </a:accent2>
      <a:accent3>
        <a:srgbClr val="FF6264"/>
      </a:accent3>
      <a:accent4>
        <a:srgbClr val="FFB0B1"/>
      </a:accent4>
      <a:accent5>
        <a:srgbClr val="01D17C"/>
      </a:accent5>
      <a:accent6>
        <a:srgbClr val="80E8BD"/>
      </a:accent6>
      <a:hlink>
        <a:srgbClr val="4365E2"/>
      </a:hlink>
      <a:folHlink>
        <a:srgbClr val="FF6264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9F4D046-15E0-4844-ADCC-6046129B1E6A}" vid="{61FE8830-446C-2B41-9099-38D9D0F0FDB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ark image">
  <a:themeElements>
    <a:clrScheme name="University of Dundee colours">
      <a:dk1>
        <a:srgbClr val="464646"/>
      </a:dk1>
      <a:lt1>
        <a:sysClr val="window" lastClr="FFFFFF"/>
      </a:lt1>
      <a:dk2>
        <a:srgbClr val="DDD9D6"/>
      </a:dk2>
      <a:lt2>
        <a:srgbClr val="FFFFFF"/>
      </a:lt2>
      <a:accent1>
        <a:srgbClr val="4365E2"/>
      </a:accent1>
      <a:accent2>
        <a:srgbClr val="A1B2F0"/>
      </a:accent2>
      <a:accent3>
        <a:srgbClr val="FF6264"/>
      </a:accent3>
      <a:accent4>
        <a:srgbClr val="FFB0B1"/>
      </a:accent4>
      <a:accent5>
        <a:srgbClr val="01D17C"/>
      </a:accent5>
      <a:accent6>
        <a:srgbClr val="80E8BD"/>
      </a:accent6>
      <a:hlink>
        <a:srgbClr val="4365E2"/>
      </a:hlink>
      <a:folHlink>
        <a:srgbClr val="FF6264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9F4D046-15E0-4844-ADCC-6046129B1E6A}" vid="{59E127E4-DFB2-F64D-9B99-FB28CC0853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HIC Powerpoint Template</Template>
  <TotalTime>99</TotalTime>
  <Words>327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Montserrat ExtraBold</vt:lpstr>
      <vt:lpstr>University of Dundee</vt:lpstr>
      <vt:lpstr>Custom Design</vt:lpstr>
      <vt:lpstr>Dark image</vt:lpstr>
      <vt:lpstr>RDMP Imaging</vt:lpstr>
      <vt:lpstr>Use Cases</vt:lpstr>
      <vt:lpstr>PowerPoint Presentation</vt:lpstr>
      <vt:lpstr>PowerPoint Presentation</vt:lpstr>
      <vt:lpstr>PowerPoint Presentation</vt:lpstr>
      <vt:lpstr>Use Cases</vt:lpstr>
      <vt:lpstr>Progress</vt:lpstr>
      <vt:lpstr>Future Goals</vt:lpstr>
      <vt:lpstr>Class Diagrams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RDMP IMAGING</dc:title>
  <dc:creator>Thomas Nind (Staff)</dc:creator>
  <cp:lastModifiedBy>Thomas Nind (Staff)</cp:lastModifiedBy>
  <cp:revision>47</cp:revision>
  <dcterms:created xsi:type="dcterms:W3CDTF">2019-08-20T07:55:26Z</dcterms:created>
  <dcterms:modified xsi:type="dcterms:W3CDTF">2019-08-20T13:09:09Z</dcterms:modified>
</cp:coreProperties>
</file>