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2351-9FE6-414A-B313-5736CF3EE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37DEF-4298-4C54-9C8B-E6D4C9D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8126-37BB-452E-8717-A698DF07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0C6B-98A5-4BDD-ACE3-E6769EEF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47DCF-31A0-43C0-BAE1-47C30B1D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B779-7447-4B40-9664-17FEFD80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13ED-1D64-46AA-9DCB-C92B056B1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E1C7-55D3-4F6F-A7D8-9E0E2870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D399-58B3-48BE-AD85-8C68C43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702C-0B88-45DB-A5BB-6D3E903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AA85-2009-42C6-BE2E-49877690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2A17-B99E-4571-9FD2-59988CDB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D5E2-6FBF-4583-9697-56A1C94C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597D-550C-49F4-82D7-BDAD6BE9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A777-318B-4108-8E77-38037443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5987-F0C2-4CA3-8B67-30EE180A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E2A8-640E-444F-9F8E-3E3F5225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85D7-3843-4CEB-8458-4FC80D8B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0F7C7-0B7C-46F7-996E-6F5FE136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E54A-BC7F-4C9B-8DE8-DD26EB0A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74D2-773C-4B26-BB32-C62C7976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B291-25E9-4819-80D7-FA1AEC4A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3A7A-30B9-4199-81FE-85C0BF90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F361-719D-4D4E-93B8-47F73617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93E7-2F53-4994-AE98-FE2BB048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3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AF7C-BCC5-488E-9B30-B1615CD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792A-FE05-4FA6-8F89-B4331A8C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BDA3-A0FE-4C39-B403-5E5149C7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286D7-C9C7-41F8-8B21-B8CEB9AF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F44C9-B6AD-4526-A5EA-6A908723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B6F97-6F38-463C-94F8-C268BC5F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7639-9299-4D02-8540-3D82A8DC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832B-E814-429E-9069-4A67254C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1431-3C3D-4247-8C82-F8736E977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98F16-1506-4035-A91E-96872E1DD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719BD-4A3B-4EFF-8B71-104D1B811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88272-C756-4C09-914C-739A4032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1BE1C-537B-48EC-9F13-25E7409A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BF12-5D53-4112-83B2-81998FB5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62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6093-6E17-44E9-9701-BD4829DD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26698-B8B9-4E71-B7A3-FEAC6FE6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EF796-2120-4060-9359-9ABEDDDE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C086-7B07-4DBE-ADBF-B2FBFE24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70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A671E-C84C-4F9F-B7CC-B6B30FA3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6BE4E-AEF8-4273-B4E5-1FAFF87F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ACFC-6FBE-4AA5-A5ED-A174C1BF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9940-EDDA-4CD5-A508-503350BF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B5CB-7F9F-4D0D-9203-D5F9E06D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B23BB-1919-4F2C-AFF7-FBDFF754E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642B-D068-4C83-B396-35A7DF34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03A5-28DE-4AE7-B87C-18B7E442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9A12-0BE5-4E4F-9DA1-FF1A6A7B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5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1C1-86F2-4E92-9B20-02F0EAC0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B29E7-9AB6-4748-AAB4-EC1ADB571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CD63-33C8-4539-9B67-9FD185CA2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424F9-A036-4013-9595-702E7BF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82FC-04D4-470B-B131-E8408604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C2C5-27C4-4641-BCBF-BABB7160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1FFD-7290-4FA6-A403-69EE8322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53C8-0913-405D-B934-C3C6DEA2C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AE95-484D-42F5-862C-134C14EF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0F10-C217-4C03-9BE9-273F756EABDA}" type="datetimeFigureOut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64E1-9706-42B8-8D2E-FB3C89EE4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E550-7935-49B9-A7CC-50264385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8B499-940E-4FE5-B803-D6EAD540C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43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A17BD5-3E52-4530-9CEB-0D8A8569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62596"/>
              </p:ext>
            </p:extLst>
          </p:nvPr>
        </p:nvGraphicFramePr>
        <p:xfrm>
          <a:off x="2552118" y="34290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31132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5585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9403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137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CohortNumber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332_Mono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332_Mono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02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332_Strep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59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428066-03E6-4F4B-B96D-F1C8E79F1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95587"/>
              </p:ext>
            </p:extLst>
          </p:nvPr>
        </p:nvGraphicFramePr>
        <p:xfrm>
          <a:off x="699092" y="1103538"/>
          <a:ext cx="4712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888">
                  <a:extLst>
                    <a:ext uri="{9D8B030D-6E8A-4147-A177-3AD203B41FA5}">
                      <a16:colId xmlns:a16="http://schemas.microsoft.com/office/drawing/2014/main" val="4263113236"/>
                    </a:ext>
                  </a:extLst>
                </a:gridCol>
                <a:gridCol w="1570888">
                  <a:extLst>
                    <a:ext uri="{9D8B030D-6E8A-4147-A177-3AD203B41FA5}">
                      <a16:colId xmlns:a16="http://schemas.microsoft.com/office/drawing/2014/main" val="1975585723"/>
                    </a:ext>
                  </a:extLst>
                </a:gridCol>
                <a:gridCol w="1570888">
                  <a:extLst>
                    <a:ext uri="{9D8B030D-6E8A-4147-A177-3AD203B41FA5}">
                      <a16:colId xmlns:a16="http://schemas.microsoft.com/office/drawing/2014/main" val="94823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OriginID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IsDeprecated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6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787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DC42D6-4871-4924-8C29-58A2E702BB7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55424" y="1845218"/>
            <a:ext cx="1055609" cy="158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8EF5FA4-C9DA-404C-BF2B-DC76F230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42485"/>
              </p:ext>
            </p:extLst>
          </p:nvPr>
        </p:nvGraphicFramePr>
        <p:xfrm>
          <a:off x="5946739" y="1103538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2164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4242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  <a:endParaRPr lang="en-GB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  <a:endParaRPr lang="en-GB"/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332_Mono</a:t>
                      </a:r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/>
                    </a:p>
                  </a:txBody>
                  <a:tcPr>
                    <a:solidFill>
                      <a:schemeClr val="accent1">
                        <a:tint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6761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E0BA358-08B1-48A9-B3E1-36711CF71898}"/>
              </a:ext>
            </a:extLst>
          </p:cNvPr>
          <p:cNvSpPr/>
          <p:nvPr/>
        </p:nvSpPr>
        <p:spPr>
          <a:xfrm>
            <a:off x="363894" y="662472"/>
            <a:ext cx="5253135" cy="13809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</a:rPr>
              <a:t>RDMP Database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2C931-597A-45D8-A7EC-9013DEBB7EC2}"/>
              </a:ext>
            </a:extLst>
          </p:cNvPr>
          <p:cNvSpPr/>
          <p:nvPr/>
        </p:nvSpPr>
        <p:spPr>
          <a:xfrm>
            <a:off x="5730062" y="662472"/>
            <a:ext cx="4497355" cy="13809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</a:rPr>
              <a:t>RDMP Memory Cache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6B0BBD-543E-45E1-AB6A-B34766C7E5C6}"/>
              </a:ext>
            </a:extLst>
          </p:cNvPr>
          <p:cNvSpPr/>
          <p:nvPr/>
        </p:nvSpPr>
        <p:spPr>
          <a:xfrm>
            <a:off x="2193760" y="2939141"/>
            <a:ext cx="8779040" cy="21647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</a:rPr>
              <a:t>Cohort Database</a:t>
            </a:r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0C46-BECE-423F-9539-6F65DC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Committing/Updating stored proceedure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B19B-54F5-4508-A1C6-EC58F037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</a:t>
            </a:r>
          </a:p>
          <a:p>
            <a:pPr lvl="1"/>
            <a:r>
              <a:rPr lang="en-US"/>
              <a:t>sourceTableName ASDFADSFSDFADSF</a:t>
            </a:r>
          </a:p>
          <a:p>
            <a:pPr lvl="1"/>
            <a:r>
              <a:rPr lang="en-US"/>
              <a:t>projectNumber 332</a:t>
            </a:r>
          </a:p>
          <a:p>
            <a:pPr lvl="1"/>
            <a:r>
              <a:rPr lang="en-US"/>
              <a:t>Description “332_Mono”</a:t>
            </a:r>
          </a:p>
          <a:p>
            <a:r>
              <a:rPr lang="en-US"/>
              <a:t>Updating</a:t>
            </a:r>
          </a:p>
          <a:p>
            <a:pPr lvl="1"/>
            <a:r>
              <a:rPr lang="en-US"/>
              <a:t>sourceTableName ASDFADSFSDFADSF</a:t>
            </a:r>
          </a:p>
          <a:p>
            <a:pPr lvl="1"/>
            <a:r>
              <a:rPr lang="en-GB"/>
              <a:t>projectNumber 332</a:t>
            </a:r>
          </a:p>
          <a:p>
            <a:pPr lvl="1"/>
            <a:r>
              <a:rPr lang="en-GB"/>
              <a:t>cohortNumber (Select max(cohortNumber) where Description = “332_Mono”</a:t>
            </a:r>
          </a:p>
          <a:p>
            <a:pPr lvl="1"/>
            <a:r>
              <a:rPr lang="en-GB"/>
              <a:t>Description “332_mono”</a:t>
            </a:r>
          </a:p>
        </p:txBody>
      </p:sp>
    </p:spTree>
    <p:extLst>
      <p:ext uri="{BB962C8B-B14F-4D97-AF65-F5344CB8AC3E}">
        <p14:creationId xmlns:p14="http://schemas.microsoft.com/office/powerpoint/2010/main" val="330844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Committing/Updating stored proceedure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2</cp:revision>
  <cp:lastPrinted>2018-11-28T14:51:58Z</cp:lastPrinted>
  <dcterms:created xsi:type="dcterms:W3CDTF">2018-11-28T14:42:13Z</dcterms:created>
  <dcterms:modified xsi:type="dcterms:W3CDTF">2018-11-28T14:52:33Z</dcterms:modified>
</cp:coreProperties>
</file>