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7" r:id="rId8"/>
    <p:sldId id="281" r:id="rId9"/>
    <p:sldId id="265" r:id="rId10"/>
    <p:sldId id="266" r:id="rId11"/>
    <p:sldId id="275" r:id="rId12"/>
    <p:sldId id="264" r:id="rId13"/>
    <p:sldId id="276" r:id="rId14"/>
    <p:sldId id="279" r:id="rId15"/>
    <p:sldId id="277" r:id="rId16"/>
    <p:sldId id="278" r:id="rId17"/>
    <p:sldId id="280" r:id="rId18"/>
    <p:sldId id="268" r:id="rId19"/>
    <p:sldId id="269"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1896FF-4F6D-415B-BEF9-6783E253E6F1}">
          <p14:sldIdLst>
            <p14:sldId id="257"/>
            <p14:sldId id="262"/>
            <p14:sldId id="263"/>
            <p14:sldId id="267"/>
            <p14:sldId id="281"/>
            <p14:sldId id="265"/>
            <p14:sldId id="266"/>
            <p14:sldId id="275"/>
            <p14:sldId id="264"/>
            <p14:sldId id="276"/>
            <p14:sldId id="279"/>
            <p14:sldId id="277"/>
            <p14:sldId id="278"/>
            <p14:sldId id="280"/>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03F2B"/>
    <a:srgbClr val="344529"/>
    <a:srgbClr val="2B3922"/>
    <a:srgbClr val="2E3722"/>
    <a:srgbClr val="FCF7F1"/>
    <a:srgbClr val="B8D233"/>
    <a:srgbClr val="5CC6D6"/>
    <a:srgbClr val="F8D22F"/>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3B78E-D327-4818-9812-D6ECDF9EA46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92FDB2F-A6A6-4724-9F37-C06C3E6CACE3}">
      <dgm:prSet/>
      <dgm:spPr/>
      <dgm:t>
        <a:bodyPr/>
        <a:lstStyle/>
        <a:p>
          <a:r>
            <a:rPr lang="en-CA" dirty="0"/>
            <a:t>Game shows the message “welcome to python quiz”</a:t>
          </a:r>
          <a:endParaRPr lang="en-US" dirty="0"/>
        </a:p>
      </dgm:t>
    </dgm:pt>
    <dgm:pt modelId="{2F746507-A852-4A13-9D2C-F21FDCD48F30}" type="parTrans" cxnId="{4727DCC8-3E9D-4688-A07F-161255F5BC28}">
      <dgm:prSet/>
      <dgm:spPr/>
      <dgm:t>
        <a:bodyPr/>
        <a:lstStyle/>
        <a:p>
          <a:endParaRPr lang="en-US"/>
        </a:p>
      </dgm:t>
    </dgm:pt>
    <dgm:pt modelId="{4FB80B91-2B88-470F-A86B-85EDB35B4AD2}" type="sibTrans" cxnId="{4727DCC8-3E9D-4688-A07F-161255F5BC28}">
      <dgm:prSet/>
      <dgm:spPr/>
      <dgm:t>
        <a:bodyPr/>
        <a:lstStyle/>
        <a:p>
          <a:endParaRPr lang="en-US"/>
        </a:p>
      </dgm:t>
    </dgm:pt>
    <dgm:pt modelId="{0002021C-B874-47C7-B1FF-E017AF45E150}">
      <dgm:prSet/>
      <dgm:spPr/>
      <dgm:t>
        <a:bodyPr/>
        <a:lstStyle/>
        <a:p>
          <a:r>
            <a:rPr lang="en-CA" dirty="0"/>
            <a:t>Then It asks for username. The player will write name.</a:t>
          </a:r>
          <a:endParaRPr lang="en-US" dirty="0"/>
        </a:p>
      </dgm:t>
    </dgm:pt>
    <dgm:pt modelId="{112978D1-9AC7-46B6-B5BD-E2FC2D0424DA}" type="parTrans" cxnId="{A6D78BE2-D6F8-4785-946C-DDB697F4EC94}">
      <dgm:prSet/>
      <dgm:spPr/>
      <dgm:t>
        <a:bodyPr/>
        <a:lstStyle/>
        <a:p>
          <a:endParaRPr lang="en-US"/>
        </a:p>
      </dgm:t>
    </dgm:pt>
    <dgm:pt modelId="{C3E76218-2F5A-4D07-A413-F2FE0599B5BC}" type="sibTrans" cxnId="{A6D78BE2-D6F8-4785-946C-DDB697F4EC94}">
      <dgm:prSet/>
      <dgm:spPr/>
      <dgm:t>
        <a:bodyPr/>
        <a:lstStyle/>
        <a:p>
          <a:endParaRPr lang="en-US"/>
        </a:p>
      </dgm:t>
    </dgm:pt>
    <dgm:pt modelId="{09FB8D1D-C83C-406F-A96D-9A55C9C39DD1}">
      <dgm:prSet/>
      <dgm:spPr/>
      <dgm:t>
        <a:bodyPr/>
        <a:lstStyle/>
        <a:p>
          <a:r>
            <a:rPr lang="en-CA" dirty="0"/>
            <a:t>It asks, “You want to play ?” Player will type “YES”</a:t>
          </a:r>
          <a:endParaRPr lang="en-US" dirty="0"/>
        </a:p>
      </dgm:t>
    </dgm:pt>
    <dgm:pt modelId="{C021DA30-7572-45E4-85C9-A84BA1E47233}" type="parTrans" cxnId="{8003DEA0-8BC9-4A35-A7B5-B972F5CE825E}">
      <dgm:prSet/>
      <dgm:spPr/>
      <dgm:t>
        <a:bodyPr/>
        <a:lstStyle/>
        <a:p>
          <a:endParaRPr lang="en-US"/>
        </a:p>
      </dgm:t>
    </dgm:pt>
    <dgm:pt modelId="{9C74E36E-312B-4DC6-865C-D4F7F3FACE35}" type="sibTrans" cxnId="{8003DEA0-8BC9-4A35-A7B5-B972F5CE825E}">
      <dgm:prSet/>
      <dgm:spPr/>
      <dgm:t>
        <a:bodyPr/>
        <a:lstStyle/>
        <a:p>
          <a:endParaRPr lang="en-US"/>
        </a:p>
      </dgm:t>
    </dgm:pt>
    <dgm:pt modelId="{92FCEB4D-5BC2-428A-B3C0-D34D39362AE7}">
      <dgm:prSet/>
      <dgm:spPr/>
      <dgm:t>
        <a:bodyPr/>
        <a:lstStyle/>
        <a:p>
          <a:r>
            <a:rPr lang="en-CA" dirty="0"/>
            <a:t>“It will show your username with the message “Lets start the quiz”</a:t>
          </a:r>
          <a:endParaRPr lang="en-US" dirty="0"/>
        </a:p>
      </dgm:t>
    </dgm:pt>
    <dgm:pt modelId="{7E33E726-1029-441F-98FB-14D91A996341}" type="parTrans" cxnId="{23DF753C-497D-4850-919C-164A4586AFCA}">
      <dgm:prSet/>
      <dgm:spPr/>
      <dgm:t>
        <a:bodyPr/>
        <a:lstStyle/>
        <a:p>
          <a:endParaRPr lang="en-US"/>
        </a:p>
      </dgm:t>
    </dgm:pt>
    <dgm:pt modelId="{52E88D61-ABAC-42E6-B685-A93E91CE09DE}" type="sibTrans" cxnId="{23DF753C-497D-4850-919C-164A4586AFCA}">
      <dgm:prSet/>
      <dgm:spPr/>
      <dgm:t>
        <a:bodyPr/>
        <a:lstStyle/>
        <a:p>
          <a:endParaRPr lang="en-US"/>
        </a:p>
      </dgm:t>
    </dgm:pt>
    <dgm:pt modelId="{2A8E2ABE-4075-4FEF-A701-E99AB1CCD95D}" type="pres">
      <dgm:prSet presAssocID="{9A63B78E-D327-4818-9812-D6ECDF9EA467}" presName="outerComposite" presStyleCnt="0">
        <dgm:presLayoutVars>
          <dgm:chMax val="5"/>
          <dgm:dir/>
          <dgm:resizeHandles val="exact"/>
        </dgm:presLayoutVars>
      </dgm:prSet>
      <dgm:spPr/>
    </dgm:pt>
    <dgm:pt modelId="{64CAF8C4-4D29-4E82-A2F5-DA5857C19EC4}" type="pres">
      <dgm:prSet presAssocID="{9A63B78E-D327-4818-9812-D6ECDF9EA467}" presName="dummyMaxCanvas" presStyleCnt="0">
        <dgm:presLayoutVars/>
      </dgm:prSet>
      <dgm:spPr/>
    </dgm:pt>
    <dgm:pt modelId="{52362BA8-1051-46D3-99AF-84C4961CA43B}" type="pres">
      <dgm:prSet presAssocID="{9A63B78E-D327-4818-9812-D6ECDF9EA467}" presName="FourNodes_1" presStyleLbl="node1" presStyleIdx="0" presStyleCnt="4">
        <dgm:presLayoutVars>
          <dgm:bulletEnabled val="1"/>
        </dgm:presLayoutVars>
      </dgm:prSet>
      <dgm:spPr/>
    </dgm:pt>
    <dgm:pt modelId="{FE1CD95E-09B3-47EC-980E-0C29C7D9450E}" type="pres">
      <dgm:prSet presAssocID="{9A63B78E-D327-4818-9812-D6ECDF9EA467}" presName="FourNodes_2" presStyleLbl="node1" presStyleIdx="1" presStyleCnt="4">
        <dgm:presLayoutVars>
          <dgm:bulletEnabled val="1"/>
        </dgm:presLayoutVars>
      </dgm:prSet>
      <dgm:spPr/>
    </dgm:pt>
    <dgm:pt modelId="{85F65D00-CD2E-499E-8130-D37C6F59E06D}" type="pres">
      <dgm:prSet presAssocID="{9A63B78E-D327-4818-9812-D6ECDF9EA467}" presName="FourNodes_3" presStyleLbl="node1" presStyleIdx="2" presStyleCnt="4">
        <dgm:presLayoutVars>
          <dgm:bulletEnabled val="1"/>
        </dgm:presLayoutVars>
      </dgm:prSet>
      <dgm:spPr/>
    </dgm:pt>
    <dgm:pt modelId="{1A92A584-794D-438C-A001-A65CACBE1F82}" type="pres">
      <dgm:prSet presAssocID="{9A63B78E-D327-4818-9812-D6ECDF9EA467}" presName="FourNodes_4" presStyleLbl="node1" presStyleIdx="3" presStyleCnt="4">
        <dgm:presLayoutVars>
          <dgm:bulletEnabled val="1"/>
        </dgm:presLayoutVars>
      </dgm:prSet>
      <dgm:spPr/>
    </dgm:pt>
    <dgm:pt modelId="{208D8709-C4D8-4FD2-9403-4BE904860948}" type="pres">
      <dgm:prSet presAssocID="{9A63B78E-D327-4818-9812-D6ECDF9EA467}" presName="FourConn_1-2" presStyleLbl="fgAccFollowNode1" presStyleIdx="0" presStyleCnt="3">
        <dgm:presLayoutVars>
          <dgm:bulletEnabled val="1"/>
        </dgm:presLayoutVars>
      </dgm:prSet>
      <dgm:spPr/>
    </dgm:pt>
    <dgm:pt modelId="{D8C1CB00-B4B8-4CAC-866F-1352597D1F0C}" type="pres">
      <dgm:prSet presAssocID="{9A63B78E-D327-4818-9812-D6ECDF9EA467}" presName="FourConn_2-3" presStyleLbl="fgAccFollowNode1" presStyleIdx="1" presStyleCnt="3">
        <dgm:presLayoutVars>
          <dgm:bulletEnabled val="1"/>
        </dgm:presLayoutVars>
      </dgm:prSet>
      <dgm:spPr/>
    </dgm:pt>
    <dgm:pt modelId="{FBB3E41C-D49E-4D0A-93B4-932D92289196}" type="pres">
      <dgm:prSet presAssocID="{9A63B78E-D327-4818-9812-D6ECDF9EA467}" presName="FourConn_3-4" presStyleLbl="fgAccFollowNode1" presStyleIdx="2" presStyleCnt="3">
        <dgm:presLayoutVars>
          <dgm:bulletEnabled val="1"/>
        </dgm:presLayoutVars>
      </dgm:prSet>
      <dgm:spPr/>
    </dgm:pt>
    <dgm:pt modelId="{C0F3BBEA-84E6-49E6-95C3-7CD26AAAFDA3}" type="pres">
      <dgm:prSet presAssocID="{9A63B78E-D327-4818-9812-D6ECDF9EA467}" presName="FourNodes_1_text" presStyleLbl="node1" presStyleIdx="3" presStyleCnt="4">
        <dgm:presLayoutVars>
          <dgm:bulletEnabled val="1"/>
        </dgm:presLayoutVars>
      </dgm:prSet>
      <dgm:spPr/>
    </dgm:pt>
    <dgm:pt modelId="{1F368EB5-83EE-4517-8B85-D54FB5C609A4}" type="pres">
      <dgm:prSet presAssocID="{9A63B78E-D327-4818-9812-D6ECDF9EA467}" presName="FourNodes_2_text" presStyleLbl="node1" presStyleIdx="3" presStyleCnt="4">
        <dgm:presLayoutVars>
          <dgm:bulletEnabled val="1"/>
        </dgm:presLayoutVars>
      </dgm:prSet>
      <dgm:spPr/>
    </dgm:pt>
    <dgm:pt modelId="{70BFAAA0-788D-4E7A-9E32-4188EB1AA9C6}" type="pres">
      <dgm:prSet presAssocID="{9A63B78E-D327-4818-9812-D6ECDF9EA467}" presName="FourNodes_3_text" presStyleLbl="node1" presStyleIdx="3" presStyleCnt="4">
        <dgm:presLayoutVars>
          <dgm:bulletEnabled val="1"/>
        </dgm:presLayoutVars>
      </dgm:prSet>
      <dgm:spPr/>
    </dgm:pt>
    <dgm:pt modelId="{363CC7A8-8B2F-4B4B-94D6-3F90A68B26DF}" type="pres">
      <dgm:prSet presAssocID="{9A63B78E-D327-4818-9812-D6ECDF9EA467}" presName="FourNodes_4_text" presStyleLbl="node1" presStyleIdx="3" presStyleCnt="4">
        <dgm:presLayoutVars>
          <dgm:bulletEnabled val="1"/>
        </dgm:presLayoutVars>
      </dgm:prSet>
      <dgm:spPr/>
    </dgm:pt>
  </dgm:ptLst>
  <dgm:cxnLst>
    <dgm:cxn modelId="{8114D212-63B6-425B-84F4-C5D63523E01A}" type="presOf" srcId="{9C74E36E-312B-4DC6-865C-D4F7F3FACE35}" destId="{FBB3E41C-D49E-4D0A-93B4-932D92289196}" srcOrd="0" destOrd="0" presId="urn:microsoft.com/office/officeart/2005/8/layout/vProcess5"/>
    <dgm:cxn modelId="{E3F6DA24-0D98-4C69-8EE1-E562EC3E657A}" type="presOf" srcId="{C3E76218-2F5A-4D07-A413-F2FE0599B5BC}" destId="{D8C1CB00-B4B8-4CAC-866F-1352597D1F0C}" srcOrd="0" destOrd="0" presId="urn:microsoft.com/office/officeart/2005/8/layout/vProcess5"/>
    <dgm:cxn modelId="{23DF753C-497D-4850-919C-164A4586AFCA}" srcId="{9A63B78E-D327-4818-9812-D6ECDF9EA467}" destId="{92FCEB4D-5BC2-428A-B3C0-D34D39362AE7}" srcOrd="3" destOrd="0" parTransId="{7E33E726-1029-441F-98FB-14D91A996341}" sibTransId="{52E88D61-ABAC-42E6-B685-A93E91CE09DE}"/>
    <dgm:cxn modelId="{B880EE60-14E1-4A5A-AADF-BCAE85D3C7F0}" type="presOf" srcId="{92FCEB4D-5BC2-428A-B3C0-D34D39362AE7}" destId="{363CC7A8-8B2F-4B4B-94D6-3F90A68B26DF}" srcOrd="1" destOrd="0" presId="urn:microsoft.com/office/officeart/2005/8/layout/vProcess5"/>
    <dgm:cxn modelId="{FE464666-CA34-4FAF-B3E2-17F88513E718}" type="presOf" srcId="{0002021C-B874-47C7-B1FF-E017AF45E150}" destId="{FE1CD95E-09B3-47EC-980E-0C29C7D9450E}" srcOrd="0" destOrd="0" presId="urn:microsoft.com/office/officeart/2005/8/layout/vProcess5"/>
    <dgm:cxn modelId="{418E7E4C-DDF8-4338-8AA5-6AEA43B21764}" type="presOf" srcId="{4FB80B91-2B88-470F-A86B-85EDB35B4AD2}" destId="{208D8709-C4D8-4FD2-9403-4BE904860948}" srcOrd="0" destOrd="0" presId="urn:microsoft.com/office/officeart/2005/8/layout/vProcess5"/>
    <dgm:cxn modelId="{C0610052-C118-457A-8FC9-2E91748FE2AF}" type="presOf" srcId="{192FDB2F-A6A6-4724-9F37-C06C3E6CACE3}" destId="{C0F3BBEA-84E6-49E6-95C3-7CD26AAAFDA3}" srcOrd="1" destOrd="0" presId="urn:microsoft.com/office/officeart/2005/8/layout/vProcess5"/>
    <dgm:cxn modelId="{8003DEA0-8BC9-4A35-A7B5-B972F5CE825E}" srcId="{9A63B78E-D327-4818-9812-D6ECDF9EA467}" destId="{09FB8D1D-C83C-406F-A96D-9A55C9C39DD1}" srcOrd="2" destOrd="0" parTransId="{C021DA30-7572-45E4-85C9-A84BA1E47233}" sibTransId="{9C74E36E-312B-4DC6-865C-D4F7F3FACE35}"/>
    <dgm:cxn modelId="{E31E27B3-D1C0-452C-8479-AB41CF9EAC76}" type="presOf" srcId="{192FDB2F-A6A6-4724-9F37-C06C3E6CACE3}" destId="{52362BA8-1051-46D3-99AF-84C4961CA43B}" srcOrd="0" destOrd="0" presId="urn:microsoft.com/office/officeart/2005/8/layout/vProcess5"/>
    <dgm:cxn modelId="{61570AB6-055A-4641-98B4-9D7866E0ECE8}" type="presOf" srcId="{0002021C-B874-47C7-B1FF-E017AF45E150}" destId="{1F368EB5-83EE-4517-8B85-D54FB5C609A4}" srcOrd="1" destOrd="0" presId="urn:microsoft.com/office/officeart/2005/8/layout/vProcess5"/>
    <dgm:cxn modelId="{4727DCC8-3E9D-4688-A07F-161255F5BC28}" srcId="{9A63B78E-D327-4818-9812-D6ECDF9EA467}" destId="{192FDB2F-A6A6-4724-9F37-C06C3E6CACE3}" srcOrd="0" destOrd="0" parTransId="{2F746507-A852-4A13-9D2C-F21FDCD48F30}" sibTransId="{4FB80B91-2B88-470F-A86B-85EDB35B4AD2}"/>
    <dgm:cxn modelId="{187464D5-721C-4FB9-9C0F-075CA298D471}" type="presOf" srcId="{9A63B78E-D327-4818-9812-D6ECDF9EA467}" destId="{2A8E2ABE-4075-4FEF-A701-E99AB1CCD95D}" srcOrd="0" destOrd="0" presId="urn:microsoft.com/office/officeart/2005/8/layout/vProcess5"/>
    <dgm:cxn modelId="{550F99E1-BCEE-4F3F-ACA2-33C50659A1AE}" type="presOf" srcId="{09FB8D1D-C83C-406F-A96D-9A55C9C39DD1}" destId="{85F65D00-CD2E-499E-8130-D37C6F59E06D}" srcOrd="0" destOrd="0" presId="urn:microsoft.com/office/officeart/2005/8/layout/vProcess5"/>
    <dgm:cxn modelId="{A6D78BE2-D6F8-4785-946C-DDB697F4EC94}" srcId="{9A63B78E-D327-4818-9812-D6ECDF9EA467}" destId="{0002021C-B874-47C7-B1FF-E017AF45E150}" srcOrd="1" destOrd="0" parTransId="{112978D1-9AC7-46B6-B5BD-E2FC2D0424DA}" sibTransId="{C3E76218-2F5A-4D07-A413-F2FE0599B5BC}"/>
    <dgm:cxn modelId="{1EE129E3-0548-4BF7-B063-440774088E29}" type="presOf" srcId="{09FB8D1D-C83C-406F-A96D-9A55C9C39DD1}" destId="{70BFAAA0-788D-4E7A-9E32-4188EB1AA9C6}" srcOrd="1" destOrd="0" presId="urn:microsoft.com/office/officeart/2005/8/layout/vProcess5"/>
    <dgm:cxn modelId="{B8197FEA-4339-4BC2-B156-6DB8151ED91C}" type="presOf" srcId="{92FCEB4D-5BC2-428A-B3C0-D34D39362AE7}" destId="{1A92A584-794D-438C-A001-A65CACBE1F82}" srcOrd="0" destOrd="0" presId="urn:microsoft.com/office/officeart/2005/8/layout/vProcess5"/>
    <dgm:cxn modelId="{108F5F17-BAFA-47C1-B1D4-84BA6AD56B9D}" type="presParOf" srcId="{2A8E2ABE-4075-4FEF-A701-E99AB1CCD95D}" destId="{64CAF8C4-4D29-4E82-A2F5-DA5857C19EC4}" srcOrd="0" destOrd="0" presId="urn:microsoft.com/office/officeart/2005/8/layout/vProcess5"/>
    <dgm:cxn modelId="{FECF4736-478E-4DCD-82FB-C3595DB58905}" type="presParOf" srcId="{2A8E2ABE-4075-4FEF-A701-E99AB1CCD95D}" destId="{52362BA8-1051-46D3-99AF-84C4961CA43B}" srcOrd="1" destOrd="0" presId="urn:microsoft.com/office/officeart/2005/8/layout/vProcess5"/>
    <dgm:cxn modelId="{2362685D-9943-43A3-8355-2291B9A7BE36}" type="presParOf" srcId="{2A8E2ABE-4075-4FEF-A701-E99AB1CCD95D}" destId="{FE1CD95E-09B3-47EC-980E-0C29C7D9450E}" srcOrd="2" destOrd="0" presId="urn:microsoft.com/office/officeart/2005/8/layout/vProcess5"/>
    <dgm:cxn modelId="{EF2640E5-562E-4807-87F2-3E753164D05D}" type="presParOf" srcId="{2A8E2ABE-4075-4FEF-A701-E99AB1CCD95D}" destId="{85F65D00-CD2E-499E-8130-D37C6F59E06D}" srcOrd="3" destOrd="0" presId="urn:microsoft.com/office/officeart/2005/8/layout/vProcess5"/>
    <dgm:cxn modelId="{2AAFF64B-F959-4585-8096-216ACFD128AC}" type="presParOf" srcId="{2A8E2ABE-4075-4FEF-A701-E99AB1CCD95D}" destId="{1A92A584-794D-438C-A001-A65CACBE1F82}" srcOrd="4" destOrd="0" presId="urn:microsoft.com/office/officeart/2005/8/layout/vProcess5"/>
    <dgm:cxn modelId="{981CBCC3-E8E3-4B6F-9EBB-16B315CACA44}" type="presParOf" srcId="{2A8E2ABE-4075-4FEF-A701-E99AB1CCD95D}" destId="{208D8709-C4D8-4FD2-9403-4BE904860948}" srcOrd="5" destOrd="0" presId="urn:microsoft.com/office/officeart/2005/8/layout/vProcess5"/>
    <dgm:cxn modelId="{8823DD9F-2B91-4CC6-B420-009FEDF0086F}" type="presParOf" srcId="{2A8E2ABE-4075-4FEF-A701-E99AB1CCD95D}" destId="{D8C1CB00-B4B8-4CAC-866F-1352597D1F0C}" srcOrd="6" destOrd="0" presId="urn:microsoft.com/office/officeart/2005/8/layout/vProcess5"/>
    <dgm:cxn modelId="{6CC4FAD1-AB64-4FA3-985B-C0DB5788AA1D}" type="presParOf" srcId="{2A8E2ABE-4075-4FEF-A701-E99AB1CCD95D}" destId="{FBB3E41C-D49E-4D0A-93B4-932D92289196}" srcOrd="7" destOrd="0" presId="urn:microsoft.com/office/officeart/2005/8/layout/vProcess5"/>
    <dgm:cxn modelId="{1D4475DB-DD2F-4EA1-82C9-9C901A8B377A}" type="presParOf" srcId="{2A8E2ABE-4075-4FEF-A701-E99AB1CCD95D}" destId="{C0F3BBEA-84E6-49E6-95C3-7CD26AAAFDA3}" srcOrd="8" destOrd="0" presId="urn:microsoft.com/office/officeart/2005/8/layout/vProcess5"/>
    <dgm:cxn modelId="{BBF2FB9C-05A1-40A5-8D43-E14B724822DB}" type="presParOf" srcId="{2A8E2ABE-4075-4FEF-A701-E99AB1CCD95D}" destId="{1F368EB5-83EE-4517-8B85-D54FB5C609A4}" srcOrd="9" destOrd="0" presId="urn:microsoft.com/office/officeart/2005/8/layout/vProcess5"/>
    <dgm:cxn modelId="{9BF1DC1B-303F-4D2B-8261-1EA13A05D8CE}" type="presParOf" srcId="{2A8E2ABE-4075-4FEF-A701-E99AB1CCD95D}" destId="{70BFAAA0-788D-4E7A-9E32-4188EB1AA9C6}" srcOrd="10" destOrd="0" presId="urn:microsoft.com/office/officeart/2005/8/layout/vProcess5"/>
    <dgm:cxn modelId="{49755CB6-3499-42C1-8475-4BD299474959}" type="presParOf" srcId="{2A8E2ABE-4075-4FEF-A701-E99AB1CCD95D}" destId="{363CC7A8-8B2F-4B4B-94D6-3F90A68B26D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76DB7-6D54-4BD2-911F-04ED3789EF99}"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BA3A1CE-8AA7-4A20-BCAF-653D10D5C54C}">
      <dgm:prSet/>
      <dgm:spPr/>
      <dgm:t>
        <a:bodyPr/>
        <a:lstStyle/>
        <a:p>
          <a:r>
            <a:rPr lang="en-CA" dirty="0"/>
            <a:t>We used if and </a:t>
          </a:r>
          <a:r>
            <a:rPr lang="en-CA" dirty="0" err="1"/>
            <a:t>elif</a:t>
          </a:r>
          <a:r>
            <a:rPr lang="en-CA" dirty="0"/>
            <a:t> statement mainly.</a:t>
          </a:r>
        </a:p>
      </dgm:t>
    </dgm:pt>
    <dgm:pt modelId="{09ADFB12-46EE-4908-8BB9-DC9351AB0070}" type="sibTrans" cxnId="{8061746B-7C04-4927-AD4C-E5BB646615FB}">
      <dgm:prSet/>
      <dgm:spPr/>
      <dgm:t>
        <a:bodyPr/>
        <a:lstStyle/>
        <a:p>
          <a:endParaRPr lang="en-CA"/>
        </a:p>
      </dgm:t>
    </dgm:pt>
    <dgm:pt modelId="{4A87F704-D645-4125-940D-A837A9721DA3}" type="parTrans" cxnId="{8061746B-7C04-4927-AD4C-E5BB646615FB}">
      <dgm:prSet/>
      <dgm:spPr/>
      <dgm:t>
        <a:bodyPr/>
        <a:lstStyle/>
        <a:p>
          <a:endParaRPr lang="en-CA"/>
        </a:p>
      </dgm:t>
    </dgm:pt>
    <dgm:pt modelId="{4B91BB8D-F70A-40FD-9B2A-C5D945C0999F}">
      <dgm:prSet/>
      <dgm:spPr/>
      <dgm:t>
        <a:bodyPr/>
        <a:lstStyle/>
        <a:p>
          <a:r>
            <a:rPr lang="en-CA" dirty="0"/>
            <a:t>We added strings.</a:t>
          </a:r>
        </a:p>
      </dgm:t>
    </dgm:pt>
    <dgm:pt modelId="{9AF079C9-D3C3-45BF-9243-87BF19F9F50D}" type="parTrans" cxnId="{5538AA8E-68DD-456C-9781-875F1F2F67EA}">
      <dgm:prSet/>
      <dgm:spPr/>
    </dgm:pt>
    <dgm:pt modelId="{A0BDBC34-7A0B-4E02-8273-0D83D82D42C9}" type="sibTrans" cxnId="{5538AA8E-68DD-456C-9781-875F1F2F67EA}">
      <dgm:prSet/>
      <dgm:spPr/>
    </dgm:pt>
    <dgm:pt modelId="{83B05694-A504-481B-B3B6-A44A53A165FD}">
      <dgm:prSet/>
      <dgm:spPr/>
      <dgm:t>
        <a:bodyPr/>
        <a:lstStyle/>
        <a:p>
          <a:r>
            <a:rPr lang="en-CA" dirty="0"/>
            <a:t>We used Score command.</a:t>
          </a:r>
        </a:p>
      </dgm:t>
    </dgm:pt>
    <dgm:pt modelId="{08D69265-D530-4A1D-BDE9-3EF7A6C15A95}" type="parTrans" cxnId="{DF12BE8F-ABCC-4BB0-85E5-518F56D0C16D}">
      <dgm:prSet/>
      <dgm:spPr/>
    </dgm:pt>
    <dgm:pt modelId="{45A3E542-6E5A-48D8-8253-0F3CD7996F81}" type="sibTrans" cxnId="{DF12BE8F-ABCC-4BB0-85E5-518F56D0C16D}">
      <dgm:prSet/>
      <dgm:spPr/>
    </dgm:pt>
    <dgm:pt modelId="{6BF9F27E-4088-4630-8258-8D65A46337DE}">
      <dgm:prSet/>
      <dgm:spPr/>
      <dgm:t>
        <a:bodyPr/>
        <a:lstStyle/>
        <a:p>
          <a:r>
            <a:rPr lang="en-CA" dirty="0"/>
            <a:t>We used percentage and other things.</a:t>
          </a:r>
        </a:p>
      </dgm:t>
    </dgm:pt>
    <dgm:pt modelId="{4482C541-4409-4BBB-A353-EAD47E705978}" type="parTrans" cxnId="{3BD89F9D-13BB-4BB3-BDB0-DE107467C8F7}">
      <dgm:prSet/>
      <dgm:spPr/>
    </dgm:pt>
    <dgm:pt modelId="{13B1DB8B-0941-4B90-B817-0FEE0902B7B7}" type="sibTrans" cxnId="{3BD89F9D-13BB-4BB3-BDB0-DE107467C8F7}">
      <dgm:prSet/>
      <dgm:spPr/>
    </dgm:pt>
    <dgm:pt modelId="{4A964564-AC23-44C7-9E9D-D61FDE7FB5BE}" type="pres">
      <dgm:prSet presAssocID="{C9576DB7-6D54-4BD2-911F-04ED3789EF99}" presName="linear" presStyleCnt="0">
        <dgm:presLayoutVars>
          <dgm:animLvl val="lvl"/>
          <dgm:resizeHandles val="exact"/>
        </dgm:presLayoutVars>
      </dgm:prSet>
      <dgm:spPr/>
    </dgm:pt>
    <dgm:pt modelId="{D4E6722D-4906-4A4D-8956-1D7711D7EFA3}" type="pres">
      <dgm:prSet presAssocID="{CBA3A1CE-8AA7-4A20-BCAF-653D10D5C54C}" presName="parentText" presStyleLbl="node1" presStyleIdx="0" presStyleCnt="4" custLinFactNeighborX="0" custLinFactNeighborY="2332">
        <dgm:presLayoutVars>
          <dgm:chMax val="0"/>
          <dgm:bulletEnabled val="1"/>
        </dgm:presLayoutVars>
      </dgm:prSet>
      <dgm:spPr/>
    </dgm:pt>
    <dgm:pt modelId="{A7D94632-CB12-49A9-8163-04A55A6B21AC}" type="pres">
      <dgm:prSet presAssocID="{09ADFB12-46EE-4908-8BB9-DC9351AB0070}" presName="spacer" presStyleCnt="0"/>
      <dgm:spPr/>
    </dgm:pt>
    <dgm:pt modelId="{5DCFC1D1-DD36-40A5-8C6E-4891FD62368D}" type="pres">
      <dgm:prSet presAssocID="{4B91BB8D-F70A-40FD-9B2A-C5D945C0999F}" presName="parentText" presStyleLbl="node1" presStyleIdx="1" presStyleCnt="4">
        <dgm:presLayoutVars>
          <dgm:chMax val="0"/>
          <dgm:bulletEnabled val="1"/>
        </dgm:presLayoutVars>
      </dgm:prSet>
      <dgm:spPr/>
    </dgm:pt>
    <dgm:pt modelId="{58FACF3F-188C-4E1F-ADB1-34C8CC639223}" type="pres">
      <dgm:prSet presAssocID="{A0BDBC34-7A0B-4E02-8273-0D83D82D42C9}" presName="spacer" presStyleCnt="0"/>
      <dgm:spPr/>
    </dgm:pt>
    <dgm:pt modelId="{50330054-E3BA-431E-9CEB-D9780C6DE8F5}" type="pres">
      <dgm:prSet presAssocID="{83B05694-A504-481B-B3B6-A44A53A165FD}" presName="parentText" presStyleLbl="node1" presStyleIdx="2" presStyleCnt="4">
        <dgm:presLayoutVars>
          <dgm:chMax val="0"/>
          <dgm:bulletEnabled val="1"/>
        </dgm:presLayoutVars>
      </dgm:prSet>
      <dgm:spPr/>
    </dgm:pt>
    <dgm:pt modelId="{BD395C6B-13BF-49AD-95CB-1F7B2C080277}" type="pres">
      <dgm:prSet presAssocID="{45A3E542-6E5A-48D8-8253-0F3CD7996F81}" presName="spacer" presStyleCnt="0"/>
      <dgm:spPr/>
    </dgm:pt>
    <dgm:pt modelId="{6EC97F90-BEA6-4D6B-8034-A8316C4A8CAA}" type="pres">
      <dgm:prSet presAssocID="{6BF9F27E-4088-4630-8258-8D65A46337DE}" presName="parentText" presStyleLbl="node1" presStyleIdx="3" presStyleCnt="4">
        <dgm:presLayoutVars>
          <dgm:chMax val="0"/>
          <dgm:bulletEnabled val="1"/>
        </dgm:presLayoutVars>
      </dgm:prSet>
      <dgm:spPr/>
    </dgm:pt>
  </dgm:ptLst>
  <dgm:cxnLst>
    <dgm:cxn modelId="{6D517E26-C79E-41DB-8650-61088E67C690}" type="presOf" srcId="{4B91BB8D-F70A-40FD-9B2A-C5D945C0999F}" destId="{5DCFC1D1-DD36-40A5-8C6E-4891FD62368D}" srcOrd="0" destOrd="0" presId="urn:microsoft.com/office/officeart/2005/8/layout/vList2"/>
    <dgm:cxn modelId="{8061746B-7C04-4927-AD4C-E5BB646615FB}" srcId="{C9576DB7-6D54-4BD2-911F-04ED3789EF99}" destId="{CBA3A1CE-8AA7-4A20-BCAF-653D10D5C54C}" srcOrd="0" destOrd="0" parTransId="{4A87F704-D645-4125-940D-A837A9721DA3}" sibTransId="{09ADFB12-46EE-4908-8BB9-DC9351AB0070}"/>
    <dgm:cxn modelId="{88147278-5BCA-4055-A281-55B82463B4B4}" type="presOf" srcId="{6BF9F27E-4088-4630-8258-8D65A46337DE}" destId="{6EC97F90-BEA6-4D6B-8034-A8316C4A8CAA}" srcOrd="0" destOrd="0" presId="urn:microsoft.com/office/officeart/2005/8/layout/vList2"/>
    <dgm:cxn modelId="{1CA0FB89-D78D-4C97-B257-79005358F9B2}" type="presOf" srcId="{C9576DB7-6D54-4BD2-911F-04ED3789EF99}" destId="{4A964564-AC23-44C7-9E9D-D61FDE7FB5BE}" srcOrd="0" destOrd="0" presId="urn:microsoft.com/office/officeart/2005/8/layout/vList2"/>
    <dgm:cxn modelId="{5538AA8E-68DD-456C-9781-875F1F2F67EA}" srcId="{C9576DB7-6D54-4BD2-911F-04ED3789EF99}" destId="{4B91BB8D-F70A-40FD-9B2A-C5D945C0999F}" srcOrd="1" destOrd="0" parTransId="{9AF079C9-D3C3-45BF-9243-87BF19F9F50D}" sibTransId="{A0BDBC34-7A0B-4E02-8273-0D83D82D42C9}"/>
    <dgm:cxn modelId="{DF12BE8F-ABCC-4BB0-85E5-518F56D0C16D}" srcId="{C9576DB7-6D54-4BD2-911F-04ED3789EF99}" destId="{83B05694-A504-481B-B3B6-A44A53A165FD}" srcOrd="2" destOrd="0" parTransId="{08D69265-D530-4A1D-BDE9-3EF7A6C15A95}" sibTransId="{45A3E542-6E5A-48D8-8253-0F3CD7996F81}"/>
    <dgm:cxn modelId="{3BD89F9D-13BB-4BB3-BDB0-DE107467C8F7}" srcId="{C9576DB7-6D54-4BD2-911F-04ED3789EF99}" destId="{6BF9F27E-4088-4630-8258-8D65A46337DE}" srcOrd="3" destOrd="0" parTransId="{4482C541-4409-4BBB-A353-EAD47E705978}" sibTransId="{13B1DB8B-0941-4B90-B817-0FEE0902B7B7}"/>
    <dgm:cxn modelId="{32E7D6BA-592E-4CF7-BCFC-2F8604A0E00A}" type="presOf" srcId="{83B05694-A504-481B-B3B6-A44A53A165FD}" destId="{50330054-E3BA-431E-9CEB-D9780C6DE8F5}" srcOrd="0" destOrd="0" presId="urn:microsoft.com/office/officeart/2005/8/layout/vList2"/>
    <dgm:cxn modelId="{695A9CEF-CA8A-4AF0-A261-94B275A41966}" type="presOf" srcId="{CBA3A1CE-8AA7-4A20-BCAF-653D10D5C54C}" destId="{D4E6722D-4906-4A4D-8956-1D7711D7EFA3}" srcOrd="0" destOrd="0" presId="urn:microsoft.com/office/officeart/2005/8/layout/vList2"/>
    <dgm:cxn modelId="{31923311-5E33-4E11-8094-880B6D236D34}" type="presParOf" srcId="{4A964564-AC23-44C7-9E9D-D61FDE7FB5BE}" destId="{D4E6722D-4906-4A4D-8956-1D7711D7EFA3}" srcOrd="0" destOrd="0" presId="urn:microsoft.com/office/officeart/2005/8/layout/vList2"/>
    <dgm:cxn modelId="{25174D11-B719-477F-8ECE-B7B1A889E6E2}" type="presParOf" srcId="{4A964564-AC23-44C7-9E9D-D61FDE7FB5BE}" destId="{A7D94632-CB12-49A9-8163-04A55A6B21AC}" srcOrd="1" destOrd="0" presId="urn:microsoft.com/office/officeart/2005/8/layout/vList2"/>
    <dgm:cxn modelId="{CD4AF604-6A89-4969-A7E5-EF014E1447DC}" type="presParOf" srcId="{4A964564-AC23-44C7-9E9D-D61FDE7FB5BE}" destId="{5DCFC1D1-DD36-40A5-8C6E-4891FD62368D}" srcOrd="2" destOrd="0" presId="urn:microsoft.com/office/officeart/2005/8/layout/vList2"/>
    <dgm:cxn modelId="{8B2ED966-AE78-4301-BA5F-D764BCD1A515}" type="presParOf" srcId="{4A964564-AC23-44C7-9E9D-D61FDE7FB5BE}" destId="{58FACF3F-188C-4E1F-ADB1-34C8CC639223}" srcOrd="3" destOrd="0" presId="urn:microsoft.com/office/officeart/2005/8/layout/vList2"/>
    <dgm:cxn modelId="{476DA18F-6F3A-428C-ADD3-7D2E6E073970}" type="presParOf" srcId="{4A964564-AC23-44C7-9E9D-D61FDE7FB5BE}" destId="{50330054-E3BA-431E-9CEB-D9780C6DE8F5}" srcOrd="4" destOrd="0" presId="urn:microsoft.com/office/officeart/2005/8/layout/vList2"/>
    <dgm:cxn modelId="{5A3878E1-7D7D-4882-9DCF-7F5B12A5A1AE}" type="presParOf" srcId="{4A964564-AC23-44C7-9E9D-D61FDE7FB5BE}" destId="{BD395C6B-13BF-49AD-95CB-1F7B2C080277}" srcOrd="5" destOrd="0" presId="urn:microsoft.com/office/officeart/2005/8/layout/vList2"/>
    <dgm:cxn modelId="{20CF2E64-526E-4E76-A478-371AD5DF0904}" type="presParOf" srcId="{4A964564-AC23-44C7-9E9D-D61FDE7FB5BE}" destId="{6EC97F90-BEA6-4D6B-8034-A8316C4A8C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7A75B-374C-4D73-9C49-17CE61F1A7A6}" type="doc">
      <dgm:prSet loTypeId="urn:diagrams.loki3.com/VaryingWidthList" loCatId="officeonline" qsTypeId="urn:microsoft.com/office/officeart/2005/8/quickstyle/3d2" qsCatId="3D" csTypeId="urn:microsoft.com/office/officeart/2005/8/colors/colorful3" csCatId="colorful" phldr="1"/>
      <dgm:spPr/>
      <dgm:t>
        <a:bodyPr/>
        <a:lstStyle/>
        <a:p>
          <a:endParaRPr lang="en-CA"/>
        </a:p>
      </dgm:t>
    </dgm:pt>
    <dgm:pt modelId="{327C8057-239D-43AD-83CB-31E2613BB704}">
      <dgm:prSet/>
      <dgm:spPr/>
      <dgm:t>
        <a:bodyPr/>
        <a:lstStyle/>
        <a:p>
          <a:r>
            <a:rPr lang="en-US" b="0" i="0" dirty="0"/>
            <a:t>Develop An Ability To Learn &amp; Compartmentalize Knowledge.</a:t>
          </a:r>
          <a:endParaRPr lang="en-CA" dirty="0"/>
        </a:p>
      </dgm:t>
    </dgm:pt>
    <dgm:pt modelId="{06E536FF-D269-4F98-9FB5-E3A0D57B5F77}" type="parTrans" cxnId="{F6A95736-9FF8-4DC7-8227-9D6FA420A155}">
      <dgm:prSet/>
      <dgm:spPr/>
      <dgm:t>
        <a:bodyPr/>
        <a:lstStyle/>
        <a:p>
          <a:endParaRPr lang="en-CA"/>
        </a:p>
      </dgm:t>
    </dgm:pt>
    <dgm:pt modelId="{4BC84E28-B428-4663-BEBF-41E8FFB1C304}" type="sibTrans" cxnId="{F6A95736-9FF8-4DC7-8227-9D6FA420A155}">
      <dgm:prSet/>
      <dgm:spPr/>
      <dgm:t>
        <a:bodyPr/>
        <a:lstStyle/>
        <a:p>
          <a:endParaRPr lang="en-CA"/>
        </a:p>
      </dgm:t>
    </dgm:pt>
    <dgm:pt modelId="{08B4EAE8-AFC5-41F9-B5A1-8794F133D9B7}">
      <dgm:prSet/>
      <dgm:spPr/>
      <dgm:t>
        <a:bodyPr/>
        <a:lstStyle/>
        <a:p>
          <a:r>
            <a:rPr lang="en-US" b="0" i="0" dirty="0"/>
            <a:t>Keeps You Conditioned For Competition.</a:t>
          </a:r>
          <a:endParaRPr lang="en-CA" dirty="0"/>
        </a:p>
      </dgm:t>
    </dgm:pt>
    <dgm:pt modelId="{ABA11977-B635-4F7B-A429-54661601FAF8}" type="parTrans" cxnId="{DDB56CF3-479A-4CC4-A2C5-F94371CFA444}">
      <dgm:prSet/>
      <dgm:spPr/>
      <dgm:t>
        <a:bodyPr/>
        <a:lstStyle/>
        <a:p>
          <a:endParaRPr lang="en-CA"/>
        </a:p>
      </dgm:t>
    </dgm:pt>
    <dgm:pt modelId="{8B26DE42-6780-48ED-8DC2-117DF696196E}" type="sibTrans" cxnId="{DDB56CF3-479A-4CC4-A2C5-F94371CFA444}">
      <dgm:prSet/>
      <dgm:spPr/>
      <dgm:t>
        <a:bodyPr/>
        <a:lstStyle/>
        <a:p>
          <a:endParaRPr lang="en-CA"/>
        </a:p>
      </dgm:t>
    </dgm:pt>
    <dgm:pt modelId="{7381677B-D06E-4569-A7D8-7DA7A3C259B8}">
      <dgm:prSet/>
      <dgm:spPr/>
      <dgm:t>
        <a:bodyPr/>
        <a:lstStyle/>
        <a:p>
          <a:r>
            <a:rPr lang="en-US" b="0" i="0"/>
            <a:t>An Opportunity To Stay Updated On All Kinds Of Information.</a:t>
          </a:r>
          <a:endParaRPr lang="en-CA"/>
        </a:p>
      </dgm:t>
    </dgm:pt>
    <dgm:pt modelId="{5AACD30E-EA45-43A4-96E0-75C652D65CF3}" type="parTrans" cxnId="{5385F6AF-B968-4C4E-A21C-6CBF3A46D210}">
      <dgm:prSet/>
      <dgm:spPr/>
      <dgm:t>
        <a:bodyPr/>
        <a:lstStyle/>
        <a:p>
          <a:endParaRPr lang="en-CA"/>
        </a:p>
      </dgm:t>
    </dgm:pt>
    <dgm:pt modelId="{D0935BCD-6CDC-4B62-B5B1-FBBE87E6AE21}" type="sibTrans" cxnId="{5385F6AF-B968-4C4E-A21C-6CBF3A46D210}">
      <dgm:prSet/>
      <dgm:spPr/>
      <dgm:t>
        <a:bodyPr/>
        <a:lstStyle/>
        <a:p>
          <a:endParaRPr lang="en-CA"/>
        </a:p>
      </dgm:t>
    </dgm:pt>
    <dgm:pt modelId="{A15177D3-1BD2-40BB-BB15-8F77CAB81A07}">
      <dgm:prSet/>
      <dgm:spPr/>
      <dgm:t>
        <a:bodyPr/>
        <a:lstStyle/>
        <a:p>
          <a:r>
            <a:rPr lang="en-US" b="0" i="0"/>
            <a:t>Excellent Stress Buster For Everyone.</a:t>
          </a:r>
          <a:endParaRPr lang="en-CA"/>
        </a:p>
      </dgm:t>
    </dgm:pt>
    <dgm:pt modelId="{A678A20C-8097-4D04-8DDA-38CA95B6ECA5}" type="parTrans" cxnId="{EF7BD939-D4CC-4324-983C-593213577F06}">
      <dgm:prSet/>
      <dgm:spPr/>
      <dgm:t>
        <a:bodyPr/>
        <a:lstStyle/>
        <a:p>
          <a:endParaRPr lang="en-CA"/>
        </a:p>
      </dgm:t>
    </dgm:pt>
    <dgm:pt modelId="{41706DA9-8211-4CD5-AF47-CEC1F0061806}" type="sibTrans" cxnId="{EF7BD939-D4CC-4324-983C-593213577F06}">
      <dgm:prSet/>
      <dgm:spPr/>
      <dgm:t>
        <a:bodyPr/>
        <a:lstStyle/>
        <a:p>
          <a:endParaRPr lang="en-CA"/>
        </a:p>
      </dgm:t>
    </dgm:pt>
    <dgm:pt modelId="{DD9A1C03-EF0A-46CB-83DD-8E77F6F55B6A}">
      <dgm:prSet/>
      <dgm:spPr/>
      <dgm:t>
        <a:bodyPr/>
        <a:lstStyle/>
        <a:p>
          <a:r>
            <a:rPr lang="en-US" b="0" i="0"/>
            <a:t>Develops The Ability To Think Quick On Your Feet.</a:t>
          </a:r>
          <a:endParaRPr lang="en-CA"/>
        </a:p>
      </dgm:t>
    </dgm:pt>
    <dgm:pt modelId="{2B2CACAB-6868-493E-988D-BAFF41B2BF97}" type="parTrans" cxnId="{719AEE57-C098-4251-9167-1BB4883B9EDC}">
      <dgm:prSet/>
      <dgm:spPr/>
      <dgm:t>
        <a:bodyPr/>
        <a:lstStyle/>
        <a:p>
          <a:endParaRPr lang="en-CA"/>
        </a:p>
      </dgm:t>
    </dgm:pt>
    <dgm:pt modelId="{38AA94BD-60AD-4715-BE16-29100DC81E38}" type="sibTrans" cxnId="{719AEE57-C098-4251-9167-1BB4883B9EDC}">
      <dgm:prSet/>
      <dgm:spPr/>
      <dgm:t>
        <a:bodyPr/>
        <a:lstStyle/>
        <a:p>
          <a:endParaRPr lang="en-CA"/>
        </a:p>
      </dgm:t>
    </dgm:pt>
    <dgm:pt modelId="{DDD514DE-69C5-44C4-A6AC-4E8C884B19B2}" type="pres">
      <dgm:prSet presAssocID="{3977A75B-374C-4D73-9C49-17CE61F1A7A6}" presName="Name0" presStyleCnt="0">
        <dgm:presLayoutVars>
          <dgm:resizeHandles/>
        </dgm:presLayoutVars>
      </dgm:prSet>
      <dgm:spPr/>
    </dgm:pt>
    <dgm:pt modelId="{AC39F1F3-9051-49F4-8A0A-CFBF97BA9193}" type="pres">
      <dgm:prSet presAssocID="{327C8057-239D-43AD-83CB-31E2613BB704}" presName="text" presStyleLbl="node1" presStyleIdx="0" presStyleCnt="5">
        <dgm:presLayoutVars>
          <dgm:bulletEnabled val="1"/>
        </dgm:presLayoutVars>
      </dgm:prSet>
      <dgm:spPr/>
    </dgm:pt>
    <dgm:pt modelId="{4BF05104-57CD-4A9E-BBF4-E7CD43AE4CF6}" type="pres">
      <dgm:prSet presAssocID="{4BC84E28-B428-4663-BEBF-41E8FFB1C304}" presName="space" presStyleCnt="0"/>
      <dgm:spPr/>
    </dgm:pt>
    <dgm:pt modelId="{6EB9D204-DC31-4878-BDAD-90A9850465C7}" type="pres">
      <dgm:prSet presAssocID="{08B4EAE8-AFC5-41F9-B5A1-8794F133D9B7}" presName="text" presStyleLbl="node1" presStyleIdx="1" presStyleCnt="5">
        <dgm:presLayoutVars>
          <dgm:bulletEnabled val="1"/>
        </dgm:presLayoutVars>
      </dgm:prSet>
      <dgm:spPr/>
    </dgm:pt>
    <dgm:pt modelId="{EF93AC72-EF18-48D9-ABB2-60751D729A5B}" type="pres">
      <dgm:prSet presAssocID="{8B26DE42-6780-48ED-8DC2-117DF696196E}" presName="space" presStyleCnt="0"/>
      <dgm:spPr/>
    </dgm:pt>
    <dgm:pt modelId="{F8D3EE46-89FF-4FDC-A579-62A825B4E78D}" type="pres">
      <dgm:prSet presAssocID="{7381677B-D06E-4569-A7D8-7DA7A3C259B8}" presName="text" presStyleLbl="node1" presStyleIdx="2" presStyleCnt="5">
        <dgm:presLayoutVars>
          <dgm:bulletEnabled val="1"/>
        </dgm:presLayoutVars>
      </dgm:prSet>
      <dgm:spPr/>
    </dgm:pt>
    <dgm:pt modelId="{3DBE9F7C-8317-4778-BE83-384AEE3E453D}" type="pres">
      <dgm:prSet presAssocID="{D0935BCD-6CDC-4B62-B5B1-FBBE87E6AE21}" presName="space" presStyleCnt="0"/>
      <dgm:spPr/>
    </dgm:pt>
    <dgm:pt modelId="{A2EF5AE1-F2BA-4C53-9353-595979C406F0}" type="pres">
      <dgm:prSet presAssocID="{A15177D3-1BD2-40BB-BB15-8F77CAB81A07}" presName="text" presStyleLbl="node1" presStyleIdx="3" presStyleCnt="5">
        <dgm:presLayoutVars>
          <dgm:bulletEnabled val="1"/>
        </dgm:presLayoutVars>
      </dgm:prSet>
      <dgm:spPr/>
    </dgm:pt>
    <dgm:pt modelId="{1F664342-5B43-46EC-8532-655AE56B2C4F}" type="pres">
      <dgm:prSet presAssocID="{41706DA9-8211-4CD5-AF47-CEC1F0061806}" presName="space" presStyleCnt="0"/>
      <dgm:spPr/>
    </dgm:pt>
    <dgm:pt modelId="{9D286A54-0E35-403F-8117-65B32C1D8410}" type="pres">
      <dgm:prSet presAssocID="{DD9A1C03-EF0A-46CB-83DD-8E77F6F55B6A}" presName="text" presStyleLbl="node1" presStyleIdx="4" presStyleCnt="5">
        <dgm:presLayoutVars>
          <dgm:bulletEnabled val="1"/>
        </dgm:presLayoutVars>
      </dgm:prSet>
      <dgm:spPr/>
    </dgm:pt>
  </dgm:ptLst>
  <dgm:cxnLst>
    <dgm:cxn modelId="{F6A95736-9FF8-4DC7-8227-9D6FA420A155}" srcId="{3977A75B-374C-4D73-9C49-17CE61F1A7A6}" destId="{327C8057-239D-43AD-83CB-31E2613BB704}" srcOrd="0" destOrd="0" parTransId="{06E536FF-D269-4F98-9FB5-E3A0D57B5F77}" sibTransId="{4BC84E28-B428-4663-BEBF-41E8FFB1C304}"/>
    <dgm:cxn modelId="{1366DB36-E06D-4003-B39F-D738B53C0F03}" type="presOf" srcId="{08B4EAE8-AFC5-41F9-B5A1-8794F133D9B7}" destId="{6EB9D204-DC31-4878-BDAD-90A9850465C7}" srcOrd="0" destOrd="0" presId="urn:diagrams.loki3.com/VaryingWidthList"/>
    <dgm:cxn modelId="{EF7BD939-D4CC-4324-983C-593213577F06}" srcId="{3977A75B-374C-4D73-9C49-17CE61F1A7A6}" destId="{A15177D3-1BD2-40BB-BB15-8F77CAB81A07}" srcOrd="3" destOrd="0" parTransId="{A678A20C-8097-4D04-8DDA-38CA95B6ECA5}" sibTransId="{41706DA9-8211-4CD5-AF47-CEC1F0061806}"/>
    <dgm:cxn modelId="{A9E9893B-EFD4-4317-884F-00169A23765F}" type="presOf" srcId="{A15177D3-1BD2-40BB-BB15-8F77CAB81A07}" destId="{A2EF5AE1-F2BA-4C53-9353-595979C406F0}" srcOrd="0" destOrd="0" presId="urn:diagrams.loki3.com/VaryingWidthList"/>
    <dgm:cxn modelId="{EBF1DB6C-97A7-46D5-82A2-5A1197E204D9}" type="presOf" srcId="{3977A75B-374C-4D73-9C49-17CE61F1A7A6}" destId="{DDD514DE-69C5-44C4-A6AC-4E8C884B19B2}" srcOrd="0" destOrd="0" presId="urn:diagrams.loki3.com/VaryingWidthList"/>
    <dgm:cxn modelId="{C1196D75-F4D2-4B52-940E-8922884068BB}" type="presOf" srcId="{7381677B-D06E-4569-A7D8-7DA7A3C259B8}" destId="{F8D3EE46-89FF-4FDC-A579-62A825B4E78D}" srcOrd="0" destOrd="0" presId="urn:diagrams.loki3.com/VaryingWidthList"/>
    <dgm:cxn modelId="{E7B41576-66E9-4627-95F4-A95EFD72A4B0}" type="presOf" srcId="{327C8057-239D-43AD-83CB-31E2613BB704}" destId="{AC39F1F3-9051-49F4-8A0A-CFBF97BA9193}" srcOrd="0" destOrd="0" presId="urn:diagrams.loki3.com/VaryingWidthList"/>
    <dgm:cxn modelId="{719AEE57-C098-4251-9167-1BB4883B9EDC}" srcId="{3977A75B-374C-4D73-9C49-17CE61F1A7A6}" destId="{DD9A1C03-EF0A-46CB-83DD-8E77F6F55B6A}" srcOrd="4" destOrd="0" parTransId="{2B2CACAB-6868-493E-988D-BAFF41B2BF97}" sibTransId="{38AA94BD-60AD-4715-BE16-29100DC81E38}"/>
    <dgm:cxn modelId="{5385F6AF-B968-4C4E-A21C-6CBF3A46D210}" srcId="{3977A75B-374C-4D73-9C49-17CE61F1A7A6}" destId="{7381677B-D06E-4569-A7D8-7DA7A3C259B8}" srcOrd="2" destOrd="0" parTransId="{5AACD30E-EA45-43A4-96E0-75C652D65CF3}" sibTransId="{D0935BCD-6CDC-4B62-B5B1-FBBE87E6AE21}"/>
    <dgm:cxn modelId="{C0897BDC-7BCE-423A-B4CE-A8EE024B67CD}" type="presOf" srcId="{DD9A1C03-EF0A-46CB-83DD-8E77F6F55B6A}" destId="{9D286A54-0E35-403F-8117-65B32C1D8410}" srcOrd="0" destOrd="0" presId="urn:diagrams.loki3.com/VaryingWidthList"/>
    <dgm:cxn modelId="{DDB56CF3-479A-4CC4-A2C5-F94371CFA444}" srcId="{3977A75B-374C-4D73-9C49-17CE61F1A7A6}" destId="{08B4EAE8-AFC5-41F9-B5A1-8794F133D9B7}" srcOrd="1" destOrd="0" parTransId="{ABA11977-B635-4F7B-A429-54661601FAF8}" sibTransId="{8B26DE42-6780-48ED-8DC2-117DF696196E}"/>
    <dgm:cxn modelId="{76B798B6-4660-43D7-A4F6-FEC9652F9E88}" type="presParOf" srcId="{DDD514DE-69C5-44C4-A6AC-4E8C884B19B2}" destId="{AC39F1F3-9051-49F4-8A0A-CFBF97BA9193}" srcOrd="0" destOrd="0" presId="urn:diagrams.loki3.com/VaryingWidthList"/>
    <dgm:cxn modelId="{51929B4F-28FF-49D1-83C2-067097C8ED90}" type="presParOf" srcId="{DDD514DE-69C5-44C4-A6AC-4E8C884B19B2}" destId="{4BF05104-57CD-4A9E-BBF4-E7CD43AE4CF6}" srcOrd="1" destOrd="0" presId="urn:diagrams.loki3.com/VaryingWidthList"/>
    <dgm:cxn modelId="{72E995F5-A640-4103-B4D0-8CD170D0B2AE}" type="presParOf" srcId="{DDD514DE-69C5-44C4-A6AC-4E8C884B19B2}" destId="{6EB9D204-DC31-4878-BDAD-90A9850465C7}" srcOrd="2" destOrd="0" presId="urn:diagrams.loki3.com/VaryingWidthList"/>
    <dgm:cxn modelId="{8DB909E0-A226-43BA-A73E-FCAA8DE2D2EE}" type="presParOf" srcId="{DDD514DE-69C5-44C4-A6AC-4E8C884B19B2}" destId="{EF93AC72-EF18-48D9-ABB2-60751D729A5B}" srcOrd="3" destOrd="0" presId="urn:diagrams.loki3.com/VaryingWidthList"/>
    <dgm:cxn modelId="{AD7F8CA1-D68F-49D5-9AD6-13BA182825B9}" type="presParOf" srcId="{DDD514DE-69C5-44C4-A6AC-4E8C884B19B2}" destId="{F8D3EE46-89FF-4FDC-A579-62A825B4E78D}" srcOrd="4" destOrd="0" presId="urn:diagrams.loki3.com/VaryingWidthList"/>
    <dgm:cxn modelId="{B73B420D-976C-4B21-88CD-EF1BB1243F55}" type="presParOf" srcId="{DDD514DE-69C5-44C4-A6AC-4E8C884B19B2}" destId="{3DBE9F7C-8317-4778-BE83-384AEE3E453D}" srcOrd="5" destOrd="0" presId="urn:diagrams.loki3.com/VaryingWidthList"/>
    <dgm:cxn modelId="{1B13D604-632B-4F7B-9AE4-6C67DC774B55}" type="presParOf" srcId="{DDD514DE-69C5-44C4-A6AC-4E8C884B19B2}" destId="{A2EF5AE1-F2BA-4C53-9353-595979C406F0}" srcOrd="6" destOrd="0" presId="urn:diagrams.loki3.com/VaryingWidthList"/>
    <dgm:cxn modelId="{6B18A0FA-5DCF-45C4-8438-AB8DEE0214A0}" type="presParOf" srcId="{DDD514DE-69C5-44C4-A6AC-4E8C884B19B2}" destId="{1F664342-5B43-46EC-8532-655AE56B2C4F}" srcOrd="7" destOrd="0" presId="urn:diagrams.loki3.com/VaryingWidthList"/>
    <dgm:cxn modelId="{F5B7482D-4832-4E06-BB32-383567C7BEBD}" type="presParOf" srcId="{DDD514DE-69C5-44C4-A6AC-4E8C884B19B2}" destId="{9D286A54-0E35-403F-8117-65B32C1D8410}"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C6D5F-5AE5-4A04-B8DF-E29051C01EC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F891837-3739-4C9B-B4B4-5CE76974334D}">
      <dgm:prSet/>
      <dgm:spPr/>
      <dgm:t>
        <a:bodyPr/>
        <a:lstStyle/>
        <a:p>
          <a:r>
            <a:rPr lang="en-US" b="0" i="0"/>
            <a:t>The Scope of this project is very broad in terms of gaining knowledge and sharing knowledge among world. Few points are:-</a:t>
          </a:r>
          <a:endParaRPr lang="en-US"/>
        </a:p>
      </dgm:t>
    </dgm:pt>
    <dgm:pt modelId="{6CD7999C-BCE7-462E-BA1C-EA9098AB1A1C}" type="parTrans" cxnId="{7CA7770C-E3C5-49C1-A60C-FB2EC2B6D926}">
      <dgm:prSet/>
      <dgm:spPr/>
      <dgm:t>
        <a:bodyPr/>
        <a:lstStyle/>
        <a:p>
          <a:endParaRPr lang="en-US"/>
        </a:p>
      </dgm:t>
    </dgm:pt>
    <dgm:pt modelId="{211488C1-AA4D-4E70-A82D-0599421D118C}" type="sibTrans" cxnId="{7CA7770C-E3C5-49C1-A60C-FB2EC2B6D926}">
      <dgm:prSet/>
      <dgm:spPr/>
      <dgm:t>
        <a:bodyPr/>
        <a:lstStyle/>
        <a:p>
          <a:endParaRPr lang="en-US"/>
        </a:p>
      </dgm:t>
    </dgm:pt>
    <dgm:pt modelId="{0709AADB-2093-43B7-BE75-5B047856160E}">
      <dgm:prSet/>
      <dgm:spPr/>
      <dgm:t>
        <a:bodyPr/>
        <a:lstStyle/>
        <a:p>
          <a:r>
            <a:rPr lang="en-US" b="0" i="0"/>
            <a:t>Can be used anywhere any time as it is a web-based application. </a:t>
          </a:r>
          <a:endParaRPr lang="en-US"/>
        </a:p>
      </dgm:t>
    </dgm:pt>
    <dgm:pt modelId="{98255F72-59D1-48FE-9554-A157B8C3BE53}" type="parTrans" cxnId="{DA2695BC-EE04-49F0-BC09-81740C98A7B7}">
      <dgm:prSet/>
      <dgm:spPr/>
      <dgm:t>
        <a:bodyPr/>
        <a:lstStyle/>
        <a:p>
          <a:endParaRPr lang="en-US"/>
        </a:p>
      </dgm:t>
    </dgm:pt>
    <dgm:pt modelId="{ED3B7E1E-4634-4185-96DF-1DB7CFA747F1}" type="sibTrans" cxnId="{DA2695BC-EE04-49F0-BC09-81740C98A7B7}">
      <dgm:prSet/>
      <dgm:spPr/>
      <dgm:t>
        <a:bodyPr/>
        <a:lstStyle/>
        <a:p>
          <a:endParaRPr lang="en-US"/>
        </a:p>
      </dgm:t>
    </dgm:pt>
    <dgm:pt modelId="{727B8D01-0217-457C-91D5-0A388694CE71}">
      <dgm:prSet/>
      <dgm:spPr/>
      <dgm:t>
        <a:bodyPr/>
        <a:lstStyle/>
        <a:p>
          <a:r>
            <a:rPr lang="en-US" b="0" i="0"/>
            <a:t>This application will be used in educational institutions as well as in corporate world. </a:t>
          </a:r>
          <a:endParaRPr lang="en-US"/>
        </a:p>
      </dgm:t>
    </dgm:pt>
    <dgm:pt modelId="{665223D9-D025-4C01-AFDE-D72F12D3B04B}" type="parTrans" cxnId="{C8CE6A31-BE11-4E7E-873D-FD84985BA262}">
      <dgm:prSet/>
      <dgm:spPr/>
      <dgm:t>
        <a:bodyPr/>
        <a:lstStyle/>
        <a:p>
          <a:endParaRPr lang="en-US"/>
        </a:p>
      </dgm:t>
    </dgm:pt>
    <dgm:pt modelId="{83EDAC54-68B1-46AB-8B9E-134462B4FC79}" type="sibTrans" cxnId="{C8CE6A31-BE11-4E7E-873D-FD84985BA262}">
      <dgm:prSet/>
      <dgm:spPr/>
      <dgm:t>
        <a:bodyPr/>
        <a:lstStyle/>
        <a:p>
          <a:endParaRPr lang="en-US"/>
        </a:p>
      </dgm:t>
    </dgm:pt>
    <dgm:pt modelId="{9ADE5A5F-60A1-4C1D-BBD7-1810B787B21B}" type="pres">
      <dgm:prSet presAssocID="{F33C6D5F-5AE5-4A04-B8DF-E29051C01ECA}" presName="root" presStyleCnt="0">
        <dgm:presLayoutVars>
          <dgm:dir/>
          <dgm:resizeHandles val="exact"/>
        </dgm:presLayoutVars>
      </dgm:prSet>
      <dgm:spPr/>
    </dgm:pt>
    <dgm:pt modelId="{DDEFEC8B-9A31-4EB5-8A04-E73D2A126644}" type="pres">
      <dgm:prSet presAssocID="{2F891837-3739-4C9B-B4B4-5CE76974334D}" presName="compNode" presStyleCnt="0"/>
      <dgm:spPr/>
    </dgm:pt>
    <dgm:pt modelId="{5928AE9B-4B48-4FF5-968B-C86402CB6E87}" type="pres">
      <dgm:prSet presAssocID="{2F891837-3739-4C9B-B4B4-5CE7697433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EA4113F-B921-4019-A7DC-55F55B3E5FD4}" type="pres">
      <dgm:prSet presAssocID="{2F891837-3739-4C9B-B4B4-5CE76974334D}" presName="spaceRect" presStyleCnt="0"/>
      <dgm:spPr/>
    </dgm:pt>
    <dgm:pt modelId="{66E23622-B84F-4832-83C5-8C85A94C62A2}" type="pres">
      <dgm:prSet presAssocID="{2F891837-3739-4C9B-B4B4-5CE76974334D}" presName="textRect" presStyleLbl="revTx" presStyleIdx="0" presStyleCnt="3">
        <dgm:presLayoutVars>
          <dgm:chMax val="1"/>
          <dgm:chPref val="1"/>
        </dgm:presLayoutVars>
      </dgm:prSet>
      <dgm:spPr/>
    </dgm:pt>
    <dgm:pt modelId="{D40B9A27-6F0E-4D42-A03C-005E31201F0A}" type="pres">
      <dgm:prSet presAssocID="{211488C1-AA4D-4E70-A82D-0599421D118C}" presName="sibTrans" presStyleCnt="0"/>
      <dgm:spPr/>
    </dgm:pt>
    <dgm:pt modelId="{32E7D7F1-AEFD-424A-AE6E-AA49929905FC}" type="pres">
      <dgm:prSet presAssocID="{0709AADB-2093-43B7-BE75-5B047856160E}" presName="compNode" presStyleCnt="0"/>
      <dgm:spPr/>
    </dgm:pt>
    <dgm:pt modelId="{C8793636-96A1-472F-854A-CF3B538CF467}" type="pres">
      <dgm:prSet presAssocID="{0709AADB-2093-43B7-BE75-5B04785616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8A67136-D19B-41CE-96FE-BAF141AE7EB9}" type="pres">
      <dgm:prSet presAssocID="{0709AADB-2093-43B7-BE75-5B047856160E}" presName="spaceRect" presStyleCnt="0"/>
      <dgm:spPr/>
    </dgm:pt>
    <dgm:pt modelId="{6FC40717-6D82-423B-9D5A-7D477C16D191}" type="pres">
      <dgm:prSet presAssocID="{0709AADB-2093-43B7-BE75-5B047856160E}" presName="textRect" presStyleLbl="revTx" presStyleIdx="1" presStyleCnt="3">
        <dgm:presLayoutVars>
          <dgm:chMax val="1"/>
          <dgm:chPref val="1"/>
        </dgm:presLayoutVars>
      </dgm:prSet>
      <dgm:spPr/>
    </dgm:pt>
    <dgm:pt modelId="{297981CB-EEC8-425D-9893-F797C7E1E49C}" type="pres">
      <dgm:prSet presAssocID="{ED3B7E1E-4634-4185-96DF-1DB7CFA747F1}" presName="sibTrans" presStyleCnt="0"/>
      <dgm:spPr/>
    </dgm:pt>
    <dgm:pt modelId="{7987252C-EB56-44F2-BB28-9E3556B11A14}" type="pres">
      <dgm:prSet presAssocID="{727B8D01-0217-457C-91D5-0A388694CE71}" presName="compNode" presStyleCnt="0"/>
      <dgm:spPr/>
    </dgm:pt>
    <dgm:pt modelId="{C82E1926-C5A5-48F2-9363-3FCE69807901}" type="pres">
      <dgm:prSet presAssocID="{727B8D01-0217-457C-91D5-0A388694CE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B5DED6D2-6D5E-4DED-A7AA-D745397A0A92}" type="pres">
      <dgm:prSet presAssocID="{727B8D01-0217-457C-91D5-0A388694CE71}" presName="spaceRect" presStyleCnt="0"/>
      <dgm:spPr/>
    </dgm:pt>
    <dgm:pt modelId="{69C4B1BF-FF2D-4075-9AE4-152CF518FE02}" type="pres">
      <dgm:prSet presAssocID="{727B8D01-0217-457C-91D5-0A388694CE71}" presName="textRect" presStyleLbl="revTx" presStyleIdx="2" presStyleCnt="3">
        <dgm:presLayoutVars>
          <dgm:chMax val="1"/>
          <dgm:chPref val="1"/>
        </dgm:presLayoutVars>
      </dgm:prSet>
      <dgm:spPr/>
    </dgm:pt>
  </dgm:ptLst>
  <dgm:cxnLst>
    <dgm:cxn modelId="{7CA7770C-E3C5-49C1-A60C-FB2EC2B6D926}" srcId="{F33C6D5F-5AE5-4A04-B8DF-E29051C01ECA}" destId="{2F891837-3739-4C9B-B4B4-5CE76974334D}" srcOrd="0" destOrd="0" parTransId="{6CD7999C-BCE7-462E-BA1C-EA9098AB1A1C}" sibTransId="{211488C1-AA4D-4E70-A82D-0599421D118C}"/>
    <dgm:cxn modelId="{C8CE6A31-BE11-4E7E-873D-FD84985BA262}" srcId="{F33C6D5F-5AE5-4A04-B8DF-E29051C01ECA}" destId="{727B8D01-0217-457C-91D5-0A388694CE71}" srcOrd="2" destOrd="0" parTransId="{665223D9-D025-4C01-AFDE-D72F12D3B04B}" sibTransId="{83EDAC54-68B1-46AB-8B9E-134462B4FC79}"/>
    <dgm:cxn modelId="{15B6823A-9964-44EE-A521-ADB05F53A909}" type="presOf" srcId="{0709AADB-2093-43B7-BE75-5B047856160E}" destId="{6FC40717-6D82-423B-9D5A-7D477C16D191}" srcOrd="0" destOrd="0" presId="urn:microsoft.com/office/officeart/2018/2/layout/IconLabelList"/>
    <dgm:cxn modelId="{37EB0E5E-477F-45D2-B0A8-890E2DC032FD}" type="presOf" srcId="{727B8D01-0217-457C-91D5-0A388694CE71}" destId="{69C4B1BF-FF2D-4075-9AE4-152CF518FE02}" srcOrd="0" destOrd="0" presId="urn:microsoft.com/office/officeart/2018/2/layout/IconLabelList"/>
    <dgm:cxn modelId="{2FC34D67-1B0C-4155-83DE-FED1A905DB74}" type="presOf" srcId="{2F891837-3739-4C9B-B4B4-5CE76974334D}" destId="{66E23622-B84F-4832-83C5-8C85A94C62A2}" srcOrd="0" destOrd="0" presId="urn:microsoft.com/office/officeart/2018/2/layout/IconLabelList"/>
    <dgm:cxn modelId="{FA17DE54-4BF8-4C86-841E-CAC38B598132}" type="presOf" srcId="{F33C6D5F-5AE5-4A04-B8DF-E29051C01ECA}" destId="{9ADE5A5F-60A1-4C1D-BBD7-1810B787B21B}" srcOrd="0" destOrd="0" presId="urn:microsoft.com/office/officeart/2018/2/layout/IconLabelList"/>
    <dgm:cxn modelId="{DA2695BC-EE04-49F0-BC09-81740C98A7B7}" srcId="{F33C6D5F-5AE5-4A04-B8DF-E29051C01ECA}" destId="{0709AADB-2093-43B7-BE75-5B047856160E}" srcOrd="1" destOrd="0" parTransId="{98255F72-59D1-48FE-9554-A157B8C3BE53}" sibTransId="{ED3B7E1E-4634-4185-96DF-1DB7CFA747F1}"/>
    <dgm:cxn modelId="{49BC8919-D6BA-4578-AC77-A32DDF1BBFF5}" type="presParOf" srcId="{9ADE5A5F-60A1-4C1D-BBD7-1810B787B21B}" destId="{DDEFEC8B-9A31-4EB5-8A04-E73D2A126644}" srcOrd="0" destOrd="0" presId="urn:microsoft.com/office/officeart/2018/2/layout/IconLabelList"/>
    <dgm:cxn modelId="{2DE2567A-7D93-40EA-ADE8-58E5F03A9DF0}" type="presParOf" srcId="{DDEFEC8B-9A31-4EB5-8A04-E73D2A126644}" destId="{5928AE9B-4B48-4FF5-968B-C86402CB6E87}" srcOrd="0" destOrd="0" presId="urn:microsoft.com/office/officeart/2018/2/layout/IconLabelList"/>
    <dgm:cxn modelId="{636113D7-20BC-4A09-B22F-624E8330D3D2}" type="presParOf" srcId="{DDEFEC8B-9A31-4EB5-8A04-E73D2A126644}" destId="{0EA4113F-B921-4019-A7DC-55F55B3E5FD4}" srcOrd="1" destOrd="0" presId="urn:microsoft.com/office/officeart/2018/2/layout/IconLabelList"/>
    <dgm:cxn modelId="{113B59AC-B5B9-4078-B0D9-124793F3A63E}" type="presParOf" srcId="{DDEFEC8B-9A31-4EB5-8A04-E73D2A126644}" destId="{66E23622-B84F-4832-83C5-8C85A94C62A2}" srcOrd="2" destOrd="0" presId="urn:microsoft.com/office/officeart/2018/2/layout/IconLabelList"/>
    <dgm:cxn modelId="{1873D066-50C3-46D7-BD7A-8B635C7FED14}" type="presParOf" srcId="{9ADE5A5F-60A1-4C1D-BBD7-1810B787B21B}" destId="{D40B9A27-6F0E-4D42-A03C-005E31201F0A}" srcOrd="1" destOrd="0" presId="urn:microsoft.com/office/officeart/2018/2/layout/IconLabelList"/>
    <dgm:cxn modelId="{473078B3-6E47-436D-9F81-B1AF82A83F72}" type="presParOf" srcId="{9ADE5A5F-60A1-4C1D-BBD7-1810B787B21B}" destId="{32E7D7F1-AEFD-424A-AE6E-AA49929905FC}" srcOrd="2" destOrd="0" presId="urn:microsoft.com/office/officeart/2018/2/layout/IconLabelList"/>
    <dgm:cxn modelId="{19B61930-F5B1-45C3-B0B7-64305586C799}" type="presParOf" srcId="{32E7D7F1-AEFD-424A-AE6E-AA49929905FC}" destId="{C8793636-96A1-472F-854A-CF3B538CF467}" srcOrd="0" destOrd="0" presId="urn:microsoft.com/office/officeart/2018/2/layout/IconLabelList"/>
    <dgm:cxn modelId="{9B51491D-47C9-4862-93F0-EB95BBCAC1B4}" type="presParOf" srcId="{32E7D7F1-AEFD-424A-AE6E-AA49929905FC}" destId="{F8A67136-D19B-41CE-96FE-BAF141AE7EB9}" srcOrd="1" destOrd="0" presId="urn:microsoft.com/office/officeart/2018/2/layout/IconLabelList"/>
    <dgm:cxn modelId="{EA96DCA3-2C52-43C3-B94B-D36709E6D12B}" type="presParOf" srcId="{32E7D7F1-AEFD-424A-AE6E-AA49929905FC}" destId="{6FC40717-6D82-423B-9D5A-7D477C16D191}" srcOrd="2" destOrd="0" presId="urn:microsoft.com/office/officeart/2018/2/layout/IconLabelList"/>
    <dgm:cxn modelId="{DFD0E87E-F0C8-4668-AA60-47911D7120F1}" type="presParOf" srcId="{9ADE5A5F-60A1-4C1D-BBD7-1810B787B21B}" destId="{297981CB-EEC8-425D-9893-F797C7E1E49C}" srcOrd="3" destOrd="0" presId="urn:microsoft.com/office/officeart/2018/2/layout/IconLabelList"/>
    <dgm:cxn modelId="{A9B0167A-610C-4F0B-8F28-A89E6A2635E5}" type="presParOf" srcId="{9ADE5A5F-60A1-4C1D-BBD7-1810B787B21B}" destId="{7987252C-EB56-44F2-BB28-9E3556B11A14}" srcOrd="4" destOrd="0" presId="urn:microsoft.com/office/officeart/2018/2/layout/IconLabelList"/>
    <dgm:cxn modelId="{6383C9EE-C288-44F4-B73A-40D02062C15D}" type="presParOf" srcId="{7987252C-EB56-44F2-BB28-9E3556B11A14}" destId="{C82E1926-C5A5-48F2-9363-3FCE69807901}" srcOrd="0" destOrd="0" presId="urn:microsoft.com/office/officeart/2018/2/layout/IconLabelList"/>
    <dgm:cxn modelId="{C646E0DE-A2CB-43C3-A28A-26C9E1201B46}" type="presParOf" srcId="{7987252C-EB56-44F2-BB28-9E3556B11A14}" destId="{B5DED6D2-6D5E-4DED-A7AA-D745397A0A92}" srcOrd="1" destOrd="0" presId="urn:microsoft.com/office/officeart/2018/2/layout/IconLabelList"/>
    <dgm:cxn modelId="{AC6AB198-42B8-44B8-A4A6-21F686BB429B}" type="presParOf" srcId="{7987252C-EB56-44F2-BB28-9E3556B11A14}" destId="{69C4B1BF-FF2D-4075-9AE4-152CF518FE02}" srcOrd="2" destOrd="0" presId="urn:microsoft.com/office/officeart/2018/2/layout/IconLabelList"/>
  </dgm:cxnLst>
  <dgm:bg>
    <a:solidFill>
      <a:srgbClr val="92D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1442D9-BDDC-4E20-B181-7818250F798C}" type="doc">
      <dgm:prSet loTypeId="urn:microsoft.com/office/officeart/2005/8/layout/vList2" loCatId="list" qsTypeId="urn:microsoft.com/office/officeart/2005/8/quickstyle/simple5" qsCatId="simple" csTypeId="urn:microsoft.com/office/officeart/2005/8/colors/accent2_5" csCatId="accent2"/>
      <dgm:spPr/>
      <dgm:t>
        <a:bodyPr/>
        <a:lstStyle/>
        <a:p>
          <a:endParaRPr lang="en-CA"/>
        </a:p>
      </dgm:t>
    </dgm:pt>
    <dgm:pt modelId="{B119532F-1EBF-4764-A3BB-A1026C5722E3}">
      <dgm:prSet/>
      <dgm:spPr/>
      <dgm:t>
        <a:bodyPr/>
        <a:lstStyle/>
        <a:p>
          <a:r>
            <a:rPr lang="en-US" b="0" i="0"/>
            <a:t>This online quiz application provides facility to play quiz anywhere and anytime. It save time since user does need to wait for result. So, student/user cannot wait for the result. All Student/ user get extra knowledge and skills. Administrator has a privilege to put as much as question in any category given in application. User can register, log-in, and give the test with his/her specific id and can see the results as well.</a:t>
          </a:r>
          <a:endParaRPr lang="en-CA"/>
        </a:p>
      </dgm:t>
    </dgm:pt>
    <dgm:pt modelId="{C09213D8-416D-4C8C-B5BA-875ED455BB73}" type="parTrans" cxnId="{FF318447-F98C-4627-BD34-CB95DECFFA83}">
      <dgm:prSet/>
      <dgm:spPr/>
      <dgm:t>
        <a:bodyPr/>
        <a:lstStyle/>
        <a:p>
          <a:endParaRPr lang="en-CA"/>
        </a:p>
      </dgm:t>
    </dgm:pt>
    <dgm:pt modelId="{0D6CAD9A-B0D3-4228-87B6-FD60B47EA55C}" type="sibTrans" cxnId="{FF318447-F98C-4627-BD34-CB95DECFFA83}">
      <dgm:prSet/>
      <dgm:spPr/>
      <dgm:t>
        <a:bodyPr/>
        <a:lstStyle/>
        <a:p>
          <a:endParaRPr lang="en-CA"/>
        </a:p>
      </dgm:t>
    </dgm:pt>
    <dgm:pt modelId="{B971636A-6F8E-405D-89E5-AF34135E2875}" type="pres">
      <dgm:prSet presAssocID="{D11442D9-BDDC-4E20-B181-7818250F798C}" presName="linear" presStyleCnt="0">
        <dgm:presLayoutVars>
          <dgm:animLvl val="lvl"/>
          <dgm:resizeHandles val="exact"/>
        </dgm:presLayoutVars>
      </dgm:prSet>
      <dgm:spPr/>
    </dgm:pt>
    <dgm:pt modelId="{5D617314-6CB1-4AF5-8542-C555AE459B50}" type="pres">
      <dgm:prSet presAssocID="{B119532F-1EBF-4764-A3BB-A1026C5722E3}" presName="parentText" presStyleLbl="node1" presStyleIdx="0" presStyleCnt="1">
        <dgm:presLayoutVars>
          <dgm:chMax val="0"/>
          <dgm:bulletEnabled val="1"/>
        </dgm:presLayoutVars>
      </dgm:prSet>
      <dgm:spPr/>
    </dgm:pt>
  </dgm:ptLst>
  <dgm:cxnLst>
    <dgm:cxn modelId="{FF318447-F98C-4627-BD34-CB95DECFFA83}" srcId="{D11442D9-BDDC-4E20-B181-7818250F798C}" destId="{B119532F-1EBF-4764-A3BB-A1026C5722E3}" srcOrd="0" destOrd="0" parTransId="{C09213D8-416D-4C8C-B5BA-875ED455BB73}" sibTransId="{0D6CAD9A-B0D3-4228-87B6-FD60B47EA55C}"/>
    <dgm:cxn modelId="{B90528AA-F347-4737-8633-F2FC49F9670C}" type="presOf" srcId="{B119532F-1EBF-4764-A3BB-A1026C5722E3}" destId="{5D617314-6CB1-4AF5-8542-C555AE459B50}" srcOrd="0" destOrd="0" presId="urn:microsoft.com/office/officeart/2005/8/layout/vList2"/>
    <dgm:cxn modelId="{E9491EDE-F8D4-443E-B6E5-66D6F920A370}" type="presOf" srcId="{D11442D9-BDDC-4E20-B181-7818250F798C}" destId="{B971636A-6F8E-405D-89E5-AF34135E2875}" srcOrd="0" destOrd="0" presId="urn:microsoft.com/office/officeart/2005/8/layout/vList2"/>
    <dgm:cxn modelId="{17BCD179-0924-4D42-9DE0-17326E728A34}" type="presParOf" srcId="{B971636A-6F8E-405D-89E5-AF34135E2875}" destId="{5D617314-6CB1-4AF5-8542-C555AE459B5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2BA8-1051-46D3-99AF-84C4961CA43B}">
      <dsp:nvSpPr>
        <dsp:cNvPr id="0" name=""/>
        <dsp:cNvSpPr/>
      </dsp:nvSpPr>
      <dsp:spPr>
        <a:xfrm>
          <a:off x="0" y="0"/>
          <a:ext cx="5486400" cy="1173480"/>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Game shows the message “welcome to python quiz”</a:t>
          </a:r>
          <a:endParaRPr lang="en-US" sz="2200" kern="1200" dirty="0"/>
        </a:p>
      </dsp:txBody>
      <dsp:txXfrm>
        <a:off x="34370" y="34370"/>
        <a:ext cx="4120964" cy="1104740"/>
      </dsp:txXfrm>
    </dsp:sp>
    <dsp:sp modelId="{FE1CD95E-09B3-47EC-980E-0C29C7D9450E}">
      <dsp:nvSpPr>
        <dsp:cNvPr id="0" name=""/>
        <dsp:cNvSpPr/>
      </dsp:nvSpPr>
      <dsp:spPr>
        <a:xfrm>
          <a:off x="459486" y="1386840"/>
          <a:ext cx="5486400" cy="1173480"/>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Then It asks for username. The player will write name.</a:t>
          </a:r>
          <a:endParaRPr lang="en-US" sz="2200" kern="1200" dirty="0"/>
        </a:p>
      </dsp:txBody>
      <dsp:txXfrm>
        <a:off x="493856" y="1421210"/>
        <a:ext cx="4195411" cy="1104739"/>
      </dsp:txXfrm>
    </dsp:sp>
    <dsp:sp modelId="{85F65D00-CD2E-499E-8130-D37C6F59E06D}">
      <dsp:nvSpPr>
        <dsp:cNvPr id="0" name=""/>
        <dsp:cNvSpPr/>
      </dsp:nvSpPr>
      <dsp:spPr>
        <a:xfrm>
          <a:off x="912114" y="2773680"/>
          <a:ext cx="5486400" cy="1173480"/>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It asks, “You want to play ?” Player will type “YES”</a:t>
          </a:r>
          <a:endParaRPr lang="en-US" sz="2200" kern="1200" dirty="0"/>
        </a:p>
      </dsp:txBody>
      <dsp:txXfrm>
        <a:off x="946484" y="2808050"/>
        <a:ext cx="4202269" cy="1104739"/>
      </dsp:txXfrm>
    </dsp:sp>
    <dsp:sp modelId="{1A92A584-794D-438C-A001-A65CACBE1F82}">
      <dsp:nvSpPr>
        <dsp:cNvPr id="0" name=""/>
        <dsp:cNvSpPr/>
      </dsp:nvSpPr>
      <dsp:spPr>
        <a:xfrm>
          <a:off x="1371599" y="4160520"/>
          <a:ext cx="5486400" cy="1173480"/>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dirty="0"/>
            <a:t>“It will show your username with the message “Lets start the quiz”</a:t>
          </a:r>
          <a:endParaRPr lang="en-US" sz="2200" kern="1200" dirty="0"/>
        </a:p>
      </dsp:txBody>
      <dsp:txXfrm>
        <a:off x="1405969" y="4194890"/>
        <a:ext cx="4195412" cy="1104739"/>
      </dsp:txXfrm>
    </dsp:sp>
    <dsp:sp modelId="{208D8709-C4D8-4FD2-9403-4BE904860948}">
      <dsp:nvSpPr>
        <dsp:cNvPr id="0" name=""/>
        <dsp:cNvSpPr/>
      </dsp:nvSpPr>
      <dsp:spPr>
        <a:xfrm>
          <a:off x="4723638" y="898778"/>
          <a:ext cx="762762" cy="762762"/>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895259" y="898778"/>
        <a:ext cx="419520" cy="573978"/>
      </dsp:txXfrm>
    </dsp:sp>
    <dsp:sp modelId="{D8C1CB00-B4B8-4CAC-866F-1352597D1F0C}">
      <dsp:nvSpPr>
        <dsp:cNvPr id="0" name=""/>
        <dsp:cNvSpPr/>
      </dsp:nvSpPr>
      <dsp:spPr>
        <a:xfrm>
          <a:off x="5183123" y="2285618"/>
          <a:ext cx="762762" cy="762762"/>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354744" y="2285618"/>
        <a:ext cx="419520" cy="573978"/>
      </dsp:txXfrm>
    </dsp:sp>
    <dsp:sp modelId="{FBB3E41C-D49E-4D0A-93B4-932D92289196}">
      <dsp:nvSpPr>
        <dsp:cNvPr id="0" name=""/>
        <dsp:cNvSpPr/>
      </dsp:nvSpPr>
      <dsp:spPr>
        <a:xfrm>
          <a:off x="5635752" y="3672459"/>
          <a:ext cx="762762" cy="762762"/>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807373" y="3672459"/>
        <a:ext cx="419520" cy="573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6722D-4906-4A4D-8956-1D7711D7EFA3}">
      <dsp:nvSpPr>
        <dsp:cNvPr id="0" name=""/>
        <dsp:cNvSpPr/>
      </dsp:nvSpPr>
      <dsp:spPr>
        <a:xfrm>
          <a:off x="0" y="44789"/>
          <a:ext cx="10058399" cy="86346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a:t>We used if and </a:t>
          </a:r>
          <a:r>
            <a:rPr lang="en-CA" sz="3600" kern="1200" dirty="0" err="1"/>
            <a:t>elif</a:t>
          </a:r>
          <a:r>
            <a:rPr lang="en-CA" sz="3600" kern="1200" dirty="0"/>
            <a:t> statement mainly.</a:t>
          </a:r>
        </a:p>
      </dsp:txBody>
      <dsp:txXfrm>
        <a:off x="42151" y="86940"/>
        <a:ext cx="9974097" cy="779158"/>
      </dsp:txXfrm>
    </dsp:sp>
    <dsp:sp modelId="{5DCFC1D1-DD36-40A5-8C6E-4891FD62368D}">
      <dsp:nvSpPr>
        <dsp:cNvPr id="0" name=""/>
        <dsp:cNvSpPr/>
      </dsp:nvSpPr>
      <dsp:spPr>
        <a:xfrm>
          <a:off x="0" y="1009512"/>
          <a:ext cx="10058399" cy="86346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a:t>We added strings.</a:t>
          </a:r>
        </a:p>
      </dsp:txBody>
      <dsp:txXfrm>
        <a:off x="42151" y="1051663"/>
        <a:ext cx="9974097" cy="779158"/>
      </dsp:txXfrm>
    </dsp:sp>
    <dsp:sp modelId="{50330054-E3BA-431E-9CEB-D9780C6DE8F5}">
      <dsp:nvSpPr>
        <dsp:cNvPr id="0" name=""/>
        <dsp:cNvSpPr/>
      </dsp:nvSpPr>
      <dsp:spPr>
        <a:xfrm>
          <a:off x="0" y="1976652"/>
          <a:ext cx="10058399" cy="86346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a:t>We used Score command.</a:t>
          </a:r>
        </a:p>
      </dsp:txBody>
      <dsp:txXfrm>
        <a:off x="42151" y="2018803"/>
        <a:ext cx="9974097" cy="779158"/>
      </dsp:txXfrm>
    </dsp:sp>
    <dsp:sp modelId="{6EC97F90-BEA6-4D6B-8034-A8316C4A8CAA}">
      <dsp:nvSpPr>
        <dsp:cNvPr id="0" name=""/>
        <dsp:cNvSpPr/>
      </dsp:nvSpPr>
      <dsp:spPr>
        <a:xfrm>
          <a:off x="0" y="2943791"/>
          <a:ext cx="10058399" cy="863460"/>
        </a:xfrm>
        <a:prstGeom prst="round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a:t>We used percentage and other things.</a:t>
          </a:r>
        </a:p>
      </dsp:txBody>
      <dsp:txXfrm>
        <a:off x="42151" y="2985942"/>
        <a:ext cx="9974097" cy="779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9F1F3-9051-49F4-8A0A-CFBF97BA9193}">
      <dsp:nvSpPr>
        <dsp:cNvPr id="0" name=""/>
        <dsp:cNvSpPr/>
      </dsp:nvSpPr>
      <dsp:spPr>
        <a:xfrm>
          <a:off x="0" y="1691"/>
          <a:ext cx="10058399" cy="739661"/>
        </a:xfrm>
        <a:prstGeom prst="rect">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dirty="0"/>
            <a:t>Develop An Ability To Learn &amp; Compartmentalize Knowledge.</a:t>
          </a:r>
          <a:endParaRPr lang="en-CA" sz="2600" kern="1200" dirty="0"/>
        </a:p>
      </dsp:txBody>
      <dsp:txXfrm>
        <a:off x="0" y="1691"/>
        <a:ext cx="10058399" cy="739661"/>
      </dsp:txXfrm>
    </dsp:sp>
    <dsp:sp modelId="{6EB9D204-DC31-4878-BDAD-90A9850465C7}">
      <dsp:nvSpPr>
        <dsp:cNvPr id="0" name=""/>
        <dsp:cNvSpPr/>
      </dsp:nvSpPr>
      <dsp:spPr>
        <a:xfrm>
          <a:off x="1609199" y="778336"/>
          <a:ext cx="6840000" cy="739661"/>
        </a:xfrm>
        <a:prstGeom prst="rect">
          <a:avLst/>
        </a:prstGeom>
        <a:gradFill rotWithShape="0">
          <a:gsLst>
            <a:gs pos="0">
              <a:schemeClr val="accent3">
                <a:hueOff val="-2170153"/>
                <a:satOff val="10636"/>
                <a:lumOff val="4069"/>
                <a:alphaOff val="0"/>
                <a:satMod val="100000"/>
                <a:lumMod val="100000"/>
              </a:schemeClr>
            </a:gs>
            <a:gs pos="50000">
              <a:schemeClr val="accent3">
                <a:hueOff val="-2170153"/>
                <a:satOff val="10636"/>
                <a:lumOff val="4069"/>
                <a:alphaOff val="0"/>
                <a:shade val="99000"/>
                <a:satMod val="105000"/>
                <a:lumMod val="100000"/>
              </a:schemeClr>
            </a:gs>
            <a:gs pos="100000">
              <a:schemeClr val="accent3">
                <a:hueOff val="-2170153"/>
                <a:satOff val="10636"/>
                <a:lumOff val="4069"/>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dirty="0"/>
            <a:t>Keeps You Conditioned For Competition.</a:t>
          </a:r>
          <a:endParaRPr lang="en-CA" sz="2600" kern="1200" dirty="0"/>
        </a:p>
      </dsp:txBody>
      <dsp:txXfrm>
        <a:off x="1609199" y="778336"/>
        <a:ext cx="6840000" cy="739661"/>
      </dsp:txXfrm>
    </dsp:sp>
    <dsp:sp modelId="{F8D3EE46-89FF-4FDC-A579-62A825B4E78D}">
      <dsp:nvSpPr>
        <dsp:cNvPr id="0" name=""/>
        <dsp:cNvSpPr/>
      </dsp:nvSpPr>
      <dsp:spPr>
        <a:xfrm>
          <a:off x="110812" y="1554981"/>
          <a:ext cx="9836774" cy="739661"/>
        </a:xfrm>
        <a:prstGeom prst="rect">
          <a:avLst/>
        </a:prstGeom>
        <a:gradFill rotWithShape="0">
          <a:gsLst>
            <a:gs pos="0">
              <a:schemeClr val="accent3">
                <a:hueOff val="-4340306"/>
                <a:satOff val="21273"/>
                <a:lumOff val="8138"/>
                <a:alphaOff val="0"/>
                <a:satMod val="100000"/>
                <a:lumMod val="100000"/>
              </a:schemeClr>
            </a:gs>
            <a:gs pos="50000">
              <a:schemeClr val="accent3">
                <a:hueOff val="-4340306"/>
                <a:satOff val="21273"/>
                <a:lumOff val="8138"/>
                <a:alphaOff val="0"/>
                <a:shade val="99000"/>
                <a:satMod val="105000"/>
                <a:lumMod val="100000"/>
              </a:schemeClr>
            </a:gs>
            <a:gs pos="100000">
              <a:schemeClr val="accent3">
                <a:hueOff val="-4340306"/>
                <a:satOff val="21273"/>
                <a:lumOff val="8138"/>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a:t>An Opportunity To Stay Updated On All Kinds Of Information.</a:t>
          </a:r>
          <a:endParaRPr lang="en-CA" sz="2600" kern="1200"/>
        </a:p>
      </dsp:txBody>
      <dsp:txXfrm>
        <a:off x="110812" y="1554981"/>
        <a:ext cx="9836774" cy="739661"/>
      </dsp:txXfrm>
    </dsp:sp>
    <dsp:sp modelId="{A2EF5AE1-F2BA-4C53-9353-595979C406F0}">
      <dsp:nvSpPr>
        <dsp:cNvPr id="0" name=""/>
        <dsp:cNvSpPr/>
      </dsp:nvSpPr>
      <dsp:spPr>
        <a:xfrm>
          <a:off x="2082037" y="2331625"/>
          <a:ext cx="5894325" cy="739661"/>
        </a:xfrm>
        <a:prstGeom prst="rect">
          <a:avLst/>
        </a:prstGeom>
        <a:gradFill rotWithShape="0">
          <a:gsLst>
            <a:gs pos="0">
              <a:schemeClr val="accent3">
                <a:hueOff val="-6510460"/>
                <a:satOff val="31909"/>
                <a:lumOff val="12206"/>
                <a:alphaOff val="0"/>
                <a:satMod val="100000"/>
                <a:lumMod val="100000"/>
              </a:schemeClr>
            </a:gs>
            <a:gs pos="50000">
              <a:schemeClr val="accent3">
                <a:hueOff val="-6510460"/>
                <a:satOff val="31909"/>
                <a:lumOff val="12206"/>
                <a:alphaOff val="0"/>
                <a:shade val="99000"/>
                <a:satMod val="105000"/>
                <a:lumMod val="100000"/>
              </a:schemeClr>
            </a:gs>
            <a:gs pos="100000">
              <a:schemeClr val="accent3">
                <a:hueOff val="-6510460"/>
                <a:satOff val="31909"/>
                <a:lumOff val="12206"/>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a:t>Excellent Stress Buster For Everyone.</a:t>
          </a:r>
          <a:endParaRPr lang="en-CA" sz="2600" kern="1200"/>
        </a:p>
      </dsp:txBody>
      <dsp:txXfrm>
        <a:off x="2082037" y="2331625"/>
        <a:ext cx="5894325" cy="739661"/>
      </dsp:txXfrm>
    </dsp:sp>
    <dsp:sp modelId="{9D286A54-0E35-403F-8117-65B32C1D8410}">
      <dsp:nvSpPr>
        <dsp:cNvPr id="0" name=""/>
        <dsp:cNvSpPr/>
      </dsp:nvSpPr>
      <dsp:spPr>
        <a:xfrm>
          <a:off x="979199" y="3108270"/>
          <a:ext cx="8100000" cy="739661"/>
        </a:xfrm>
        <a:prstGeom prst="rect">
          <a:avLst/>
        </a:prstGeom>
        <a:gradFill rotWithShape="0">
          <a:gsLst>
            <a:gs pos="0">
              <a:schemeClr val="accent3">
                <a:hueOff val="-8680613"/>
                <a:satOff val="42546"/>
                <a:lumOff val="16275"/>
                <a:alphaOff val="0"/>
                <a:satMod val="100000"/>
                <a:lumMod val="100000"/>
              </a:schemeClr>
            </a:gs>
            <a:gs pos="50000">
              <a:schemeClr val="accent3">
                <a:hueOff val="-8680613"/>
                <a:satOff val="42546"/>
                <a:lumOff val="16275"/>
                <a:alphaOff val="0"/>
                <a:shade val="99000"/>
                <a:satMod val="105000"/>
                <a:lumMod val="100000"/>
              </a:schemeClr>
            </a:gs>
            <a:gs pos="100000">
              <a:schemeClr val="accent3">
                <a:hueOff val="-8680613"/>
                <a:satOff val="42546"/>
                <a:lumOff val="16275"/>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a:t>Develops The Ability To Think Quick On Your Feet.</a:t>
          </a:r>
          <a:endParaRPr lang="en-CA" sz="2600" kern="1200"/>
        </a:p>
      </dsp:txBody>
      <dsp:txXfrm>
        <a:off x="979199" y="3108270"/>
        <a:ext cx="8100000" cy="739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8AE9B-4B48-4FF5-968B-C86402CB6E87}">
      <dsp:nvSpPr>
        <dsp:cNvPr id="0" name=""/>
        <dsp:cNvSpPr/>
      </dsp:nvSpPr>
      <dsp:spPr>
        <a:xfrm>
          <a:off x="1063980" y="75149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E23622-B84F-4832-83C5-8C85A94C62A2}">
      <dsp:nvSpPr>
        <dsp:cNvPr id="0" name=""/>
        <dsp:cNvSpPr/>
      </dsp:nvSpPr>
      <dsp:spPr>
        <a:xfrm>
          <a:off x="285097"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The Scope of this project is very broad in terms of gaining knowledge and sharing knowledge among world. Few points are:-</a:t>
          </a:r>
          <a:endParaRPr lang="en-US" sz="1200" kern="1200"/>
        </a:p>
      </dsp:txBody>
      <dsp:txXfrm>
        <a:off x="285097" y="2378132"/>
        <a:ext cx="2832300" cy="720000"/>
      </dsp:txXfrm>
    </dsp:sp>
    <dsp:sp modelId="{C8793636-96A1-472F-854A-CF3B538CF467}">
      <dsp:nvSpPr>
        <dsp:cNvPr id="0" name=""/>
        <dsp:cNvSpPr/>
      </dsp:nvSpPr>
      <dsp:spPr>
        <a:xfrm>
          <a:off x="4391932" y="75149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C40717-6D82-423B-9D5A-7D477C16D191}">
      <dsp:nvSpPr>
        <dsp:cNvPr id="0" name=""/>
        <dsp:cNvSpPr/>
      </dsp:nvSpPr>
      <dsp:spPr>
        <a:xfrm>
          <a:off x="3613050"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Can be used anywhere any time as it is a web-based application. </a:t>
          </a:r>
          <a:endParaRPr lang="en-US" sz="1200" kern="1200"/>
        </a:p>
      </dsp:txBody>
      <dsp:txXfrm>
        <a:off x="3613050" y="2378132"/>
        <a:ext cx="2832300" cy="720000"/>
      </dsp:txXfrm>
    </dsp:sp>
    <dsp:sp modelId="{C82E1926-C5A5-48F2-9363-3FCE69807901}">
      <dsp:nvSpPr>
        <dsp:cNvPr id="0" name=""/>
        <dsp:cNvSpPr/>
      </dsp:nvSpPr>
      <dsp:spPr>
        <a:xfrm>
          <a:off x="7719885" y="75149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C4B1BF-FF2D-4075-9AE4-152CF518FE02}">
      <dsp:nvSpPr>
        <dsp:cNvPr id="0" name=""/>
        <dsp:cNvSpPr/>
      </dsp:nvSpPr>
      <dsp:spPr>
        <a:xfrm>
          <a:off x="6941002"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This application will be used in educational institutions as well as in corporate world. </a:t>
          </a:r>
          <a:endParaRPr lang="en-US" sz="1200" kern="1200"/>
        </a:p>
      </dsp:txBody>
      <dsp:txXfrm>
        <a:off x="6941002" y="2378132"/>
        <a:ext cx="28323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17314-6CB1-4AF5-8542-C555AE459B50}">
      <dsp:nvSpPr>
        <dsp:cNvPr id="0" name=""/>
        <dsp:cNvSpPr/>
      </dsp:nvSpPr>
      <dsp:spPr>
        <a:xfrm>
          <a:off x="0" y="57491"/>
          <a:ext cx="10058399" cy="3734640"/>
        </a:xfrm>
        <a:prstGeom prst="roundRect">
          <a:avLst/>
        </a:prstGeom>
        <a:gradFill rotWithShape="0">
          <a:gsLst>
            <a:gs pos="0">
              <a:schemeClr val="accent2">
                <a:alpha val="90000"/>
                <a:hueOff val="0"/>
                <a:satOff val="0"/>
                <a:lumOff val="0"/>
                <a:alphaOff val="0"/>
                <a:satMod val="100000"/>
                <a:lumMod val="100000"/>
              </a:schemeClr>
            </a:gs>
            <a:gs pos="50000">
              <a:schemeClr val="accent2">
                <a:alpha val="90000"/>
                <a:hueOff val="0"/>
                <a:satOff val="0"/>
                <a:lumOff val="0"/>
                <a:alphaOff val="0"/>
                <a:shade val="99000"/>
                <a:satMod val="105000"/>
                <a:lumMod val="100000"/>
              </a:schemeClr>
            </a:gs>
            <a:gs pos="100000">
              <a:schemeClr val="accent2">
                <a:alpha val="90000"/>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This online quiz application provides facility to play quiz anywhere and anytime. It save time since user does need to wait for result. So, student/user cannot wait for the result. All Student/ user get extra knowledge and skills. Administrator has a privilege to put as much as question in any category given in application. User can register, log-in, and give the test with his/her specific id and can see the results as well.</a:t>
          </a:r>
          <a:endParaRPr lang="en-CA" sz="2800" kern="1200"/>
        </a:p>
      </dsp:txBody>
      <dsp:txXfrm>
        <a:off x="182310" y="239801"/>
        <a:ext cx="9693779" cy="33700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341"/>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80728"/>
            <a:ext cx="4775075" cy="1905638"/>
          </a:xfrm>
        </p:spPr>
        <p:txBody>
          <a:bodyPr>
            <a:normAutofit/>
          </a:bodyPr>
          <a:lstStyle/>
          <a:p>
            <a:r>
              <a:rPr lang="en-US" sz="4400" dirty="0">
                <a:solidFill>
                  <a:schemeClr val="tx1"/>
                </a:solidFill>
              </a:rPr>
              <a:t>QUIZ GAME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331029"/>
            <a:ext cx="4947857" cy="1551867"/>
          </a:xfrm>
        </p:spPr>
        <p:txBody>
          <a:bodyPr>
            <a:normAutofit/>
          </a:bodyPr>
          <a:lstStyle/>
          <a:p>
            <a:pPr>
              <a:spcAft>
                <a:spcPts val="600"/>
              </a:spcAft>
            </a:pPr>
            <a:endParaRPr lang="en-US" dirty="0">
              <a:solidFill>
                <a:schemeClr val="tx1"/>
              </a:solidFill>
            </a:endParaRPr>
          </a:p>
          <a:p>
            <a:pPr>
              <a:spcAft>
                <a:spcPts val="600"/>
              </a:spcAft>
            </a:pPr>
            <a:r>
              <a:rPr lang="en-US" sz="2800" dirty="0">
                <a:solidFill>
                  <a:schemeClr val="tx1"/>
                </a:solidFill>
              </a:rPr>
              <a:t>Made by: Jaskaran Soni</a:t>
            </a:r>
          </a:p>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BB06CF-6763-27A2-CC01-5B0CADEB841B}"/>
              </a:ext>
            </a:extLst>
          </p:cNvPr>
          <p:cNvPicPr>
            <a:picLocks noGrp="1" noChangeAspect="1"/>
          </p:cNvPicPr>
          <p:nvPr>
            <p:ph type="pic" idx="1"/>
          </p:nvPr>
        </p:nvPicPr>
        <p:blipFill rotWithShape="1">
          <a:blip r:embed="rId2"/>
          <a:stretch/>
        </p:blipFill>
        <p:spPr>
          <a:xfrm>
            <a:off x="228599" y="1841658"/>
            <a:ext cx="7696201" cy="3174683"/>
          </a:xfrm>
          <a:noFill/>
        </p:spPr>
      </p:pic>
      <p:sp>
        <p:nvSpPr>
          <p:cNvPr id="2" name="Title 1">
            <a:extLst>
              <a:ext uri="{FF2B5EF4-FFF2-40B4-BE49-F238E27FC236}">
                <a16:creationId xmlns:a16="http://schemas.microsoft.com/office/drawing/2014/main" id="{D501341C-F7BC-7DF4-FBFC-6AA4F0673F8A}"/>
              </a:ext>
            </a:extLst>
          </p:cNvPr>
          <p:cNvSpPr>
            <a:spLocks noGrp="1"/>
          </p:cNvSpPr>
          <p:nvPr>
            <p:ph type="title"/>
          </p:nvPr>
        </p:nvSpPr>
        <p:spPr>
          <a:xfrm>
            <a:off x="8477250" y="603504"/>
            <a:ext cx="3144774" cy="1645920"/>
          </a:xfrm>
        </p:spPr>
        <p:txBody>
          <a:bodyPr anchor="b">
            <a:normAutofit/>
          </a:bodyPr>
          <a:lstStyle/>
          <a:p>
            <a:r>
              <a:rPr lang="en-CA" dirty="0"/>
              <a:t>If else statement</a:t>
            </a:r>
          </a:p>
        </p:txBody>
      </p:sp>
      <p:sp>
        <p:nvSpPr>
          <p:cNvPr id="10" name="Text Placeholder 3">
            <a:extLst>
              <a:ext uri="{FF2B5EF4-FFF2-40B4-BE49-F238E27FC236}">
                <a16:creationId xmlns:a16="http://schemas.microsoft.com/office/drawing/2014/main" id="{DDB7C18F-ED75-1FA2-E084-F7E9FBA4C018}"/>
              </a:ext>
            </a:extLst>
          </p:cNvPr>
          <p:cNvSpPr>
            <a:spLocks noGrp="1"/>
          </p:cNvSpPr>
          <p:nvPr>
            <p:ph type="body" sz="half" idx="2"/>
          </p:nvPr>
        </p:nvSpPr>
        <p:spPr>
          <a:xfrm>
            <a:off x="8477250" y="2386584"/>
            <a:ext cx="3144774" cy="3511296"/>
          </a:xfrm>
        </p:spPr>
        <p:txBody>
          <a:bodyPr>
            <a:normAutofit fontScale="92500" lnSpcReduction="10000"/>
          </a:bodyPr>
          <a:lstStyle/>
          <a:p>
            <a:r>
              <a:rPr lang="en-US" dirty="0"/>
              <a:t>We used if statement, if the answer is correct if statement will work and show your answers which we provided, is correct and one point is added to our score. On the other hand, if our answer is incorrect then the </a:t>
            </a:r>
            <a:r>
              <a:rPr lang="en-US" dirty="0" err="1"/>
              <a:t>elif</a:t>
            </a:r>
            <a:r>
              <a:rPr lang="en-US" dirty="0"/>
              <a:t> statement will work and show our answers are incorrect and show the right answers and our score will remain the same.</a:t>
            </a:r>
          </a:p>
        </p:txBody>
      </p:sp>
    </p:spTree>
    <p:extLst>
      <p:ext uri="{BB962C8B-B14F-4D97-AF65-F5344CB8AC3E}">
        <p14:creationId xmlns:p14="http://schemas.microsoft.com/office/powerpoint/2010/main" val="98284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A265D94-AB97-39B3-F9ED-677A3500625A}"/>
              </a:ext>
            </a:extLst>
          </p:cNvPr>
          <p:cNvPicPr>
            <a:picLocks noGrp="1" noChangeAspect="1"/>
          </p:cNvPicPr>
          <p:nvPr>
            <p:ph type="pic" idx="1"/>
          </p:nvPr>
        </p:nvPicPr>
        <p:blipFill rotWithShape="1">
          <a:blip r:embed="rId2"/>
          <a:stretch/>
        </p:blipFill>
        <p:spPr>
          <a:xfrm>
            <a:off x="228599" y="1803177"/>
            <a:ext cx="7696201" cy="3251646"/>
          </a:xfrm>
          <a:noFill/>
        </p:spPr>
      </p:pic>
      <p:sp>
        <p:nvSpPr>
          <p:cNvPr id="18" name="Title 2">
            <a:extLst>
              <a:ext uri="{FF2B5EF4-FFF2-40B4-BE49-F238E27FC236}">
                <a16:creationId xmlns:a16="http://schemas.microsoft.com/office/drawing/2014/main" id="{D73F41D0-E343-5E60-C598-9DF13A17A2B9}"/>
              </a:ext>
            </a:extLst>
          </p:cNvPr>
          <p:cNvSpPr>
            <a:spLocks noGrp="1"/>
          </p:cNvSpPr>
          <p:nvPr>
            <p:ph type="title"/>
          </p:nvPr>
        </p:nvSpPr>
        <p:spPr>
          <a:xfrm>
            <a:off x="8477250" y="603504"/>
            <a:ext cx="3144774" cy="1645920"/>
          </a:xfrm>
        </p:spPr>
        <p:txBody>
          <a:bodyPr/>
          <a:lstStyle/>
          <a:p>
            <a:r>
              <a:rPr lang="en-US" dirty="0"/>
              <a:t>Score command:</a:t>
            </a:r>
          </a:p>
        </p:txBody>
      </p:sp>
      <p:sp>
        <p:nvSpPr>
          <p:cNvPr id="20" name="Text Placeholder 3">
            <a:extLst>
              <a:ext uri="{FF2B5EF4-FFF2-40B4-BE49-F238E27FC236}">
                <a16:creationId xmlns:a16="http://schemas.microsoft.com/office/drawing/2014/main" id="{B3AD9CEC-B383-7EAE-164F-173AE40C42DA}"/>
              </a:ext>
            </a:extLst>
          </p:cNvPr>
          <p:cNvSpPr>
            <a:spLocks noGrp="1"/>
          </p:cNvSpPr>
          <p:nvPr>
            <p:ph type="body" sz="half" idx="2"/>
          </p:nvPr>
        </p:nvSpPr>
        <p:spPr>
          <a:xfrm>
            <a:off x="8477250" y="2386584"/>
            <a:ext cx="3144774" cy="3511296"/>
          </a:xfrm>
        </p:spPr>
        <p:txBody>
          <a:bodyPr/>
          <a:lstStyle/>
          <a:p>
            <a:r>
              <a:rPr lang="en-US" dirty="0"/>
              <a:t>We used this command to keep track of the points, or the number of questions answered correctly.</a:t>
            </a:r>
          </a:p>
        </p:txBody>
      </p:sp>
    </p:spTree>
    <p:extLst>
      <p:ext uri="{BB962C8B-B14F-4D97-AF65-F5344CB8AC3E}">
        <p14:creationId xmlns:p14="http://schemas.microsoft.com/office/powerpoint/2010/main" val="304848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BF36B6-47D2-32C6-5E1C-474A9C091D0A}"/>
              </a:ext>
            </a:extLst>
          </p:cNvPr>
          <p:cNvPicPr>
            <a:picLocks noChangeAspect="1"/>
          </p:cNvPicPr>
          <p:nvPr/>
        </p:nvPicPr>
        <p:blipFill>
          <a:blip r:embed="rId2"/>
          <a:stretch>
            <a:fillRect/>
          </a:stretch>
        </p:blipFill>
        <p:spPr>
          <a:xfrm>
            <a:off x="228599" y="1822418"/>
            <a:ext cx="7696201" cy="3213163"/>
          </a:xfrm>
          <a:prstGeom prst="rect">
            <a:avLst/>
          </a:prstGeom>
          <a:noFill/>
          <a:ln>
            <a:noFill/>
          </a:ln>
        </p:spPr>
      </p:pic>
      <p:sp>
        <p:nvSpPr>
          <p:cNvPr id="11" name="Title 2">
            <a:extLst>
              <a:ext uri="{FF2B5EF4-FFF2-40B4-BE49-F238E27FC236}">
                <a16:creationId xmlns:a16="http://schemas.microsoft.com/office/drawing/2014/main" id="{3B5B3D72-99B6-A359-492D-2759DE6CEDBC}"/>
              </a:ext>
            </a:extLst>
          </p:cNvPr>
          <p:cNvSpPr>
            <a:spLocks noGrp="1"/>
          </p:cNvSpPr>
          <p:nvPr>
            <p:ph type="title"/>
          </p:nvPr>
        </p:nvSpPr>
        <p:spPr>
          <a:xfrm>
            <a:off x="8477250" y="603504"/>
            <a:ext cx="3144774" cy="1645920"/>
          </a:xfrm>
        </p:spPr>
        <p:txBody>
          <a:bodyPr/>
          <a:lstStyle/>
          <a:p>
            <a:r>
              <a:rPr lang="en-US" dirty="0"/>
              <a:t>Lower command</a:t>
            </a:r>
          </a:p>
        </p:txBody>
      </p:sp>
      <p:sp>
        <p:nvSpPr>
          <p:cNvPr id="13" name="Text Placeholder 3">
            <a:extLst>
              <a:ext uri="{FF2B5EF4-FFF2-40B4-BE49-F238E27FC236}">
                <a16:creationId xmlns:a16="http://schemas.microsoft.com/office/drawing/2014/main" id="{41CB30B2-BA96-87EE-24A9-571E6B256D41}"/>
              </a:ext>
            </a:extLst>
          </p:cNvPr>
          <p:cNvSpPr>
            <a:spLocks noGrp="1"/>
          </p:cNvSpPr>
          <p:nvPr>
            <p:ph type="body" sz="half" idx="2"/>
          </p:nvPr>
        </p:nvSpPr>
        <p:spPr>
          <a:xfrm>
            <a:off x="8477250" y="2386584"/>
            <a:ext cx="3144774" cy="3511296"/>
          </a:xfrm>
        </p:spPr>
        <p:txBody>
          <a:bodyPr/>
          <a:lstStyle/>
          <a:p>
            <a:r>
              <a:rPr lang="en-US" dirty="0"/>
              <a:t>If the person provides the answers in lowercase or uppercase, it will convert the answers to lowercase. Giving the freedom to answer in uppercase and lowercase.</a:t>
            </a:r>
          </a:p>
        </p:txBody>
      </p:sp>
    </p:spTree>
    <p:extLst>
      <p:ext uri="{BB962C8B-B14F-4D97-AF65-F5344CB8AC3E}">
        <p14:creationId xmlns:p14="http://schemas.microsoft.com/office/powerpoint/2010/main" val="156215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39C93B-CE2E-EA5F-490D-1D6F68D68B5E}"/>
              </a:ext>
            </a:extLst>
          </p:cNvPr>
          <p:cNvPicPr>
            <a:picLocks noChangeAspect="1"/>
          </p:cNvPicPr>
          <p:nvPr/>
        </p:nvPicPr>
        <p:blipFill>
          <a:blip r:embed="rId2"/>
          <a:stretch>
            <a:fillRect/>
          </a:stretch>
        </p:blipFill>
        <p:spPr>
          <a:xfrm>
            <a:off x="228599" y="1822418"/>
            <a:ext cx="7696201" cy="3213163"/>
          </a:xfrm>
          <a:prstGeom prst="rect">
            <a:avLst/>
          </a:prstGeom>
          <a:noFill/>
          <a:ln>
            <a:noFill/>
          </a:ln>
        </p:spPr>
      </p:pic>
      <p:sp>
        <p:nvSpPr>
          <p:cNvPr id="11" name="Title 2">
            <a:extLst>
              <a:ext uri="{FF2B5EF4-FFF2-40B4-BE49-F238E27FC236}">
                <a16:creationId xmlns:a16="http://schemas.microsoft.com/office/drawing/2014/main" id="{A7B2EB26-1B98-9D7E-781C-EB0A9C06F688}"/>
              </a:ext>
            </a:extLst>
          </p:cNvPr>
          <p:cNvSpPr>
            <a:spLocks noGrp="1"/>
          </p:cNvSpPr>
          <p:nvPr>
            <p:ph type="title"/>
          </p:nvPr>
        </p:nvSpPr>
        <p:spPr>
          <a:xfrm>
            <a:off x="8477250" y="603504"/>
            <a:ext cx="3144774" cy="1645920"/>
          </a:xfrm>
        </p:spPr>
        <p:txBody>
          <a:bodyPr/>
          <a:lstStyle/>
          <a:p>
            <a:r>
              <a:rPr lang="en-US" dirty="0"/>
              <a:t>Adding String :</a:t>
            </a:r>
          </a:p>
        </p:txBody>
      </p:sp>
      <p:sp>
        <p:nvSpPr>
          <p:cNvPr id="13" name="Text Placeholder 3">
            <a:extLst>
              <a:ext uri="{FF2B5EF4-FFF2-40B4-BE49-F238E27FC236}">
                <a16:creationId xmlns:a16="http://schemas.microsoft.com/office/drawing/2014/main" id="{08581477-F4CC-AABE-6D10-0FA678D58476}"/>
              </a:ext>
            </a:extLst>
          </p:cNvPr>
          <p:cNvSpPr>
            <a:spLocks noGrp="1"/>
          </p:cNvSpPr>
          <p:nvPr>
            <p:ph type="body" sz="half" idx="2"/>
          </p:nvPr>
        </p:nvSpPr>
        <p:spPr>
          <a:xfrm>
            <a:off x="8477250" y="2386584"/>
            <a:ext cx="3144774" cy="3511296"/>
          </a:xfrm>
        </p:spPr>
        <p:txBody>
          <a:bodyPr/>
          <a:lstStyle/>
          <a:p>
            <a:r>
              <a:rPr lang="en-US" dirty="0"/>
              <a:t>We used the string command to edit the answer. Now the answers we provide will be shown below.</a:t>
            </a:r>
          </a:p>
        </p:txBody>
      </p:sp>
    </p:spTree>
    <p:extLst>
      <p:ext uri="{BB962C8B-B14F-4D97-AF65-F5344CB8AC3E}">
        <p14:creationId xmlns:p14="http://schemas.microsoft.com/office/powerpoint/2010/main" val="276107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4FC3F8-5BE7-C4E3-C30C-2D756573B4DE}"/>
              </a:ext>
            </a:extLst>
          </p:cNvPr>
          <p:cNvPicPr>
            <a:picLocks noGrp="1" noChangeAspect="1"/>
          </p:cNvPicPr>
          <p:nvPr>
            <p:ph type="pic" idx="1"/>
          </p:nvPr>
        </p:nvPicPr>
        <p:blipFill rotWithShape="1">
          <a:blip r:embed="rId2"/>
          <a:stretch/>
        </p:blipFill>
        <p:spPr>
          <a:xfrm>
            <a:off x="228599" y="2120646"/>
            <a:ext cx="7696201" cy="2616708"/>
          </a:xfrm>
          <a:noFill/>
        </p:spPr>
      </p:pic>
      <p:sp>
        <p:nvSpPr>
          <p:cNvPr id="18" name="Title 2">
            <a:extLst>
              <a:ext uri="{FF2B5EF4-FFF2-40B4-BE49-F238E27FC236}">
                <a16:creationId xmlns:a16="http://schemas.microsoft.com/office/drawing/2014/main" id="{16BC9DC4-97B0-D4C8-39F5-C98CDDB34649}"/>
              </a:ext>
            </a:extLst>
          </p:cNvPr>
          <p:cNvSpPr>
            <a:spLocks noGrp="1"/>
          </p:cNvSpPr>
          <p:nvPr>
            <p:ph type="title"/>
          </p:nvPr>
        </p:nvSpPr>
        <p:spPr>
          <a:xfrm>
            <a:off x="8477250" y="603504"/>
            <a:ext cx="3144774" cy="1645920"/>
          </a:xfrm>
        </p:spPr>
        <p:txBody>
          <a:bodyPr anchor="b">
            <a:normAutofit/>
          </a:bodyPr>
          <a:lstStyle/>
          <a:p>
            <a:r>
              <a:rPr lang="en-US" dirty="0"/>
              <a:t>Final print command :</a:t>
            </a:r>
          </a:p>
        </p:txBody>
      </p:sp>
      <p:sp>
        <p:nvSpPr>
          <p:cNvPr id="20" name="Text Placeholder 3">
            <a:extLst>
              <a:ext uri="{FF2B5EF4-FFF2-40B4-BE49-F238E27FC236}">
                <a16:creationId xmlns:a16="http://schemas.microsoft.com/office/drawing/2014/main" id="{B42A9E57-7E13-C8EA-0F06-76D3C4D692FB}"/>
              </a:ext>
            </a:extLst>
          </p:cNvPr>
          <p:cNvSpPr>
            <a:spLocks noGrp="1"/>
          </p:cNvSpPr>
          <p:nvPr>
            <p:ph type="body" sz="half" idx="2"/>
          </p:nvPr>
        </p:nvSpPr>
        <p:spPr>
          <a:xfrm>
            <a:off x="8477250" y="2386584"/>
            <a:ext cx="3144774" cy="3511296"/>
          </a:xfrm>
        </p:spPr>
        <p:txBody>
          <a:bodyPr>
            <a:normAutofit/>
          </a:bodyPr>
          <a:lstStyle/>
          <a:p>
            <a:r>
              <a:rPr lang="en-US" dirty="0"/>
              <a:t>We used the first print command to print the score of the player.</a:t>
            </a:r>
          </a:p>
          <a:p>
            <a:r>
              <a:rPr lang="en-US" dirty="0"/>
              <a:t>The second print command is used to print the percentage.</a:t>
            </a:r>
          </a:p>
          <a:p>
            <a:r>
              <a:rPr lang="en-US" dirty="0"/>
              <a:t>Finally, if, </a:t>
            </a:r>
            <a:r>
              <a:rPr lang="en-US" dirty="0" err="1"/>
              <a:t>elif</a:t>
            </a:r>
            <a:r>
              <a:rPr lang="en-US" dirty="0"/>
              <a:t> and else are used to tell how you performed on the quiz.</a:t>
            </a:r>
          </a:p>
        </p:txBody>
      </p:sp>
    </p:spTree>
    <p:extLst>
      <p:ext uri="{BB962C8B-B14F-4D97-AF65-F5344CB8AC3E}">
        <p14:creationId xmlns:p14="http://schemas.microsoft.com/office/powerpoint/2010/main" val="2805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30FF-BAA2-4293-9EA5-02FEC60134D1}"/>
              </a:ext>
            </a:extLst>
          </p:cNvPr>
          <p:cNvSpPr>
            <a:spLocks noGrp="1"/>
          </p:cNvSpPr>
          <p:nvPr>
            <p:ph type="title"/>
          </p:nvPr>
        </p:nvSpPr>
        <p:spPr/>
        <p:txBody>
          <a:bodyPr>
            <a:normAutofit/>
          </a:bodyPr>
          <a:lstStyle/>
          <a:p>
            <a:pPr algn="ctr"/>
            <a:r>
              <a:rPr lang="en-CA" sz="4800" b="1" i="1" dirty="0">
                <a:latin typeface="Algerian" panose="04020705040A02060702" pitchFamily="82" charset="0"/>
              </a:rPr>
              <a:t>Advantages</a:t>
            </a:r>
          </a:p>
        </p:txBody>
      </p:sp>
      <p:graphicFrame>
        <p:nvGraphicFramePr>
          <p:cNvPr id="4" name="Content Placeholder 3">
            <a:extLst>
              <a:ext uri="{FF2B5EF4-FFF2-40B4-BE49-F238E27FC236}">
                <a16:creationId xmlns:a16="http://schemas.microsoft.com/office/drawing/2014/main" id="{5986C523-81E9-42D3-B6FE-1209445DF5EB}"/>
              </a:ext>
            </a:extLst>
          </p:cNvPr>
          <p:cNvGraphicFramePr>
            <a:graphicFrameLocks noGrp="1"/>
          </p:cNvGraphicFramePr>
          <p:nvPr>
            <p:ph idx="1"/>
            <p:extLst>
              <p:ext uri="{D42A27DB-BD31-4B8C-83A1-F6EECF244321}">
                <p14:modId xmlns:p14="http://schemas.microsoft.com/office/powerpoint/2010/main" val="387062797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72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456C-3E5B-4BEB-A7AA-4ED8A2CFE73E}"/>
              </a:ext>
            </a:extLst>
          </p:cNvPr>
          <p:cNvSpPr>
            <a:spLocks noGrp="1"/>
          </p:cNvSpPr>
          <p:nvPr>
            <p:ph type="title"/>
          </p:nvPr>
        </p:nvSpPr>
        <p:spPr>
          <a:xfrm>
            <a:off x="1066800" y="642594"/>
            <a:ext cx="10058400" cy="1371600"/>
          </a:xfrm>
        </p:spPr>
        <p:txBody>
          <a:bodyPr anchor="ctr">
            <a:normAutofit/>
          </a:bodyPr>
          <a:lstStyle/>
          <a:p>
            <a:pPr algn="ctr"/>
            <a:r>
              <a:rPr lang="en-CA" b="1" i="1" dirty="0">
                <a:latin typeface="Algerian" panose="04020705040A02060702" pitchFamily="82" charset="0"/>
              </a:rPr>
              <a:t>INPUT</a:t>
            </a:r>
          </a:p>
        </p:txBody>
      </p:sp>
      <p:pic>
        <p:nvPicPr>
          <p:cNvPr id="10" name="Content Placeholder 9">
            <a:extLst>
              <a:ext uri="{FF2B5EF4-FFF2-40B4-BE49-F238E27FC236}">
                <a16:creationId xmlns:a16="http://schemas.microsoft.com/office/drawing/2014/main" id="{E368A7F2-0931-22DC-F866-086E8DA92958}"/>
              </a:ext>
            </a:extLst>
          </p:cNvPr>
          <p:cNvPicPr>
            <a:picLocks noGrp="1" noChangeAspect="1"/>
          </p:cNvPicPr>
          <p:nvPr>
            <p:ph sz="half" idx="1"/>
          </p:nvPr>
        </p:nvPicPr>
        <p:blipFill>
          <a:blip r:embed="rId2"/>
          <a:stretch>
            <a:fillRect/>
          </a:stretch>
        </p:blipFill>
        <p:spPr>
          <a:xfrm>
            <a:off x="1066800" y="1571316"/>
            <a:ext cx="5029200" cy="4644089"/>
          </a:xfrm>
        </p:spPr>
      </p:pic>
      <p:pic>
        <p:nvPicPr>
          <p:cNvPr id="12" name="Content Placeholder 11">
            <a:extLst>
              <a:ext uri="{FF2B5EF4-FFF2-40B4-BE49-F238E27FC236}">
                <a16:creationId xmlns:a16="http://schemas.microsoft.com/office/drawing/2014/main" id="{DA5CA0C0-D25E-D713-7E0D-D4023FC6C651}"/>
              </a:ext>
            </a:extLst>
          </p:cNvPr>
          <p:cNvPicPr>
            <a:picLocks noGrp="1" noChangeAspect="1"/>
          </p:cNvPicPr>
          <p:nvPr>
            <p:ph sz="half" idx="2"/>
          </p:nvPr>
        </p:nvPicPr>
        <p:blipFill>
          <a:blip r:embed="rId3"/>
          <a:stretch>
            <a:fillRect/>
          </a:stretch>
        </p:blipFill>
        <p:spPr>
          <a:xfrm>
            <a:off x="6461125" y="1571316"/>
            <a:ext cx="5221794" cy="4819756"/>
          </a:xfrm>
        </p:spPr>
      </p:pic>
    </p:spTree>
    <p:extLst>
      <p:ext uri="{BB962C8B-B14F-4D97-AF65-F5344CB8AC3E}">
        <p14:creationId xmlns:p14="http://schemas.microsoft.com/office/powerpoint/2010/main" val="273522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1FC2-B2DA-49D4-ABED-7DAFCBE56D99}"/>
              </a:ext>
            </a:extLst>
          </p:cNvPr>
          <p:cNvSpPr>
            <a:spLocks noGrp="1"/>
          </p:cNvSpPr>
          <p:nvPr>
            <p:ph type="title"/>
          </p:nvPr>
        </p:nvSpPr>
        <p:spPr>
          <a:xfrm>
            <a:off x="1066800" y="642594"/>
            <a:ext cx="10058400" cy="1371600"/>
          </a:xfrm>
        </p:spPr>
        <p:txBody>
          <a:bodyPr anchor="ctr">
            <a:normAutofit/>
          </a:bodyPr>
          <a:lstStyle/>
          <a:p>
            <a:r>
              <a:rPr lang="en-CA" b="1" i="1"/>
              <a:t>INPUT</a:t>
            </a:r>
          </a:p>
        </p:txBody>
      </p:sp>
      <p:pic>
        <p:nvPicPr>
          <p:cNvPr id="11" name="Content Placeholder 10">
            <a:extLst>
              <a:ext uri="{FF2B5EF4-FFF2-40B4-BE49-F238E27FC236}">
                <a16:creationId xmlns:a16="http://schemas.microsoft.com/office/drawing/2014/main" id="{4C9456F3-00E4-C0D6-5F75-6EED5036C6D8}"/>
              </a:ext>
            </a:extLst>
          </p:cNvPr>
          <p:cNvPicPr>
            <a:picLocks noGrp="1" noChangeAspect="1"/>
          </p:cNvPicPr>
          <p:nvPr>
            <p:ph idx="1"/>
          </p:nvPr>
        </p:nvPicPr>
        <p:blipFill>
          <a:blip r:embed="rId2"/>
          <a:stretch>
            <a:fillRect/>
          </a:stretch>
        </p:blipFill>
        <p:spPr>
          <a:xfrm>
            <a:off x="3477208" y="2103120"/>
            <a:ext cx="5237583" cy="3849624"/>
          </a:xfrm>
          <a:noFill/>
        </p:spPr>
      </p:pic>
    </p:spTree>
    <p:extLst>
      <p:ext uri="{BB962C8B-B14F-4D97-AF65-F5344CB8AC3E}">
        <p14:creationId xmlns:p14="http://schemas.microsoft.com/office/powerpoint/2010/main" val="295407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9765-DE91-437C-BF84-9966D72E6302}"/>
              </a:ext>
            </a:extLst>
          </p:cNvPr>
          <p:cNvSpPr>
            <a:spLocks noGrp="1"/>
          </p:cNvSpPr>
          <p:nvPr>
            <p:ph type="title"/>
          </p:nvPr>
        </p:nvSpPr>
        <p:spPr>
          <a:xfrm>
            <a:off x="1066800" y="642594"/>
            <a:ext cx="10058400" cy="1371600"/>
          </a:xfrm>
        </p:spPr>
        <p:txBody>
          <a:bodyPr anchor="ctr">
            <a:normAutofit/>
          </a:bodyPr>
          <a:lstStyle/>
          <a:p>
            <a:r>
              <a:rPr lang="en-CA" b="1" i="1"/>
              <a:t>RESULTS</a:t>
            </a:r>
          </a:p>
        </p:txBody>
      </p:sp>
      <p:sp>
        <p:nvSpPr>
          <p:cNvPr id="11" name="Text Placeholder 2">
            <a:extLst>
              <a:ext uri="{FF2B5EF4-FFF2-40B4-BE49-F238E27FC236}">
                <a16:creationId xmlns:a16="http://schemas.microsoft.com/office/drawing/2014/main" id="{C75E986B-9791-98C6-35EF-55949E862A12}"/>
              </a:ext>
            </a:extLst>
          </p:cNvPr>
          <p:cNvSpPr>
            <a:spLocks noGrp="1"/>
          </p:cNvSpPr>
          <p:nvPr>
            <p:ph type="body" idx="1"/>
          </p:nvPr>
        </p:nvSpPr>
        <p:spPr>
          <a:xfrm>
            <a:off x="1069848" y="3210129"/>
            <a:ext cx="4663440" cy="2400408"/>
          </a:xfrm>
        </p:spPr>
        <p:txBody>
          <a:bodyPr/>
          <a:lstStyle/>
          <a:p>
            <a:endParaRPr lang="en-US" dirty="0"/>
          </a:p>
        </p:txBody>
      </p:sp>
      <p:sp>
        <p:nvSpPr>
          <p:cNvPr id="9" name="Text Placeholder 3">
            <a:extLst>
              <a:ext uri="{FF2B5EF4-FFF2-40B4-BE49-F238E27FC236}">
                <a16:creationId xmlns:a16="http://schemas.microsoft.com/office/drawing/2014/main" id="{872546AE-E8B3-210A-04F9-6D7BCCF2AA5A}"/>
              </a:ext>
            </a:extLst>
          </p:cNvPr>
          <p:cNvSpPr>
            <a:spLocks noGrp="1"/>
          </p:cNvSpPr>
          <p:nvPr>
            <p:ph sz="half" idx="2"/>
          </p:nvPr>
        </p:nvSpPr>
        <p:spPr>
          <a:xfrm>
            <a:off x="1069848" y="2792472"/>
            <a:ext cx="4663440" cy="3163825"/>
          </a:xfrm>
        </p:spPr>
        <p:txBody>
          <a:bodyPr>
            <a:normAutofit/>
          </a:bodyPr>
          <a:lstStyle/>
          <a:p>
            <a:endParaRPr lang="en-US" dirty="0"/>
          </a:p>
        </p:txBody>
      </p:sp>
      <p:sp>
        <p:nvSpPr>
          <p:cNvPr id="16" name="Text Placeholder 4">
            <a:extLst>
              <a:ext uri="{FF2B5EF4-FFF2-40B4-BE49-F238E27FC236}">
                <a16:creationId xmlns:a16="http://schemas.microsoft.com/office/drawing/2014/main" id="{184DF6BC-DC47-20AD-A758-921B166924CC}"/>
              </a:ext>
            </a:extLst>
          </p:cNvPr>
          <p:cNvSpPr>
            <a:spLocks noGrp="1"/>
          </p:cNvSpPr>
          <p:nvPr>
            <p:ph type="body" sz="quarter" idx="3"/>
          </p:nvPr>
        </p:nvSpPr>
        <p:spPr>
          <a:xfrm>
            <a:off x="6458712" y="2074334"/>
            <a:ext cx="4663440" cy="640080"/>
          </a:xfrm>
        </p:spPr>
        <p:txBody>
          <a:bodyPr/>
          <a:lstStyle/>
          <a:p>
            <a:endParaRPr lang="en-US" dirty="0"/>
          </a:p>
        </p:txBody>
      </p:sp>
      <p:pic>
        <p:nvPicPr>
          <p:cNvPr id="7" name="Content Placeholder 6">
            <a:extLst>
              <a:ext uri="{FF2B5EF4-FFF2-40B4-BE49-F238E27FC236}">
                <a16:creationId xmlns:a16="http://schemas.microsoft.com/office/drawing/2014/main" id="{2BF9E5BE-0748-0D77-9C27-F5B0C69B3F9B}"/>
              </a:ext>
            </a:extLst>
          </p:cNvPr>
          <p:cNvPicPr>
            <a:picLocks noGrp="1" noChangeAspect="1"/>
          </p:cNvPicPr>
          <p:nvPr>
            <p:ph sz="quarter" idx="4"/>
          </p:nvPr>
        </p:nvPicPr>
        <p:blipFill>
          <a:blip r:embed="rId2"/>
          <a:stretch>
            <a:fillRect/>
          </a:stretch>
        </p:blipFill>
        <p:spPr>
          <a:xfrm>
            <a:off x="6096000" y="642594"/>
            <a:ext cx="5616102" cy="5690112"/>
          </a:xfrm>
          <a:noFill/>
        </p:spPr>
      </p:pic>
      <p:pic>
        <p:nvPicPr>
          <p:cNvPr id="10" name="Picture 9">
            <a:extLst>
              <a:ext uri="{FF2B5EF4-FFF2-40B4-BE49-F238E27FC236}">
                <a16:creationId xmlns:a16="http://schemas.microsoft.com/office/drawing/2014/main" id="{93213C6B-2F3D-3ECC-46AC-93311EF0E8A8}"/>
              </a:ext>
            </a:extLst>
          </p:cNvPr>
          <p:cNvPicPr>
            <a:picLocks noChangeAspect="1"/>
          </p:cNvPicPr>
          <p:nvPr/>
        </p:nvPicPr>
        <p:blipFill>
          <a:blip r:embed="rId3"/>
          <a:stretch>
            <a:fillRect/>
          </a:stretch>
        </p:blipFill>
        <p:spPr>
          <a:xfrm>
            <a:off x="479899" y="1536970"/>
            <a:ext cx="5512340" cy="4873558"/>
          </a:xfrm>
          <a:prstGeom prst="rect">
            <a:avLst/>
          </a:prstGeom>
        </p:spPr>
      </p:pic>
    </p:spTree>
    <p:extLst>
      <p:ext uri="{BB962C8B-B14F-4D97-AF65-F5344CB8AC3E}">
        <p14:creationId xmlns:p14="http://schemas.microsoft.com/office/powerpoint/2010/main" val="34573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F214-A4F6-4D77-8FD8-0091ABAC2108}"/>
              </a:ext>
            </a:extLst>
          </p:cNvPr>
          <p:cNvSpPr>
            <a:spLocks noGrp="1"/>
          </p:cNvSpPr>
          <p:nvPr>
            <p:ph type="title"/>
          </p:nvPr>
        </p:nvSpPr>
        <p:spPr>
          <a:xfrm>
            <a:off x="1066800" y="642594"/>
            <a:ext cx="10058400" cy="1371600"/>
          </a:xfrm>
        </p:spPr>
        <p:txBody>
          <a:bodyPr anchor="ctr">
            <a:normAutofit/>
          </a:bodyPr>
          <a:lstStyle/>
          <a:p>
            <a:pPr algn="ctr"/>
            <a:r>
              <a:rPr lang="en-CA" sz="4800" b="1" i="1" dirty="0">
                <a:latin typeface="Algerian" panose="04020705040A02060702" pitchFamily="82" charset="0"/>
              </a:rPr>
              <a:t>Future Scope</a:t>
            </a:r>
          </a:p>
        </p:txBody>
      </p:sp>
      <p:graphicFrame>
        <p:nvGraphicFramePr>
          <p:cNvPr id="7" name="Content Placeholder 2">
            <a:extLst>
              <a:ext uri="{FF2B5EF4-FFF2-40B4-BE49-F238E27FC236}">
                <a16:creationId xmlns:a16="http://schemas.microsoft.com/office/drawing/2014/main" id="{D31454FF-28F6-E179-9917-26299EC1E327}"/>
              </a:ext>
            </a:extLst>
          </p:cNvPr>
          <p:cNvGraphicFramePr>
            <a:graphicFrameLocks noGrp="1"/>
          </p:cNvGraphicFramePr>
          <p:nvPr>
            <p:ph idx="1"/>
            <p:extLst>
              <p:ext uri="{D42A27DB-BD31-4B8C-83A1-F6EECF244321}">
                <p14:modId xmlns:p14="http://schemas.microsoft.com/office/powerpoint/2010/main" val="70926035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41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olourful boardgame">
            <a:extLst>
              <a:ext uri="{FF2B5EF4-FFF2-40B4-BE49-F238E27FC236}">
                <a16:creationId xmlns:a16="http://schemas.microsoft.com/office/drawing/2014/main" id="{F93A2734-8271-D78E-B6D6-890B2E22EBE8}"/>
              </a:ext>
            </a:extLst>
          </p:cNvPr>
          <p:cNvPicPr>
            <a:picLocks noChangeAspect="1"/>
          </p:cNvPicPr>
          <p:nvPr/>
        </p:nvPicPr>
        <p:blipFill rotWithShape="1">
          <a:blip r:embed="rId2"/>
          <a:srcRect l="9730" r="10081" b="-2"/>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E7608057-5811-4277-BE82-9152E32CFD6C}"/>
              </a:ext>
            </a:extLst>
          </p:cNvPr>
          <p:cNvSpPr>
            <a:spLocks noGrp="1"/>
          </p:cNvSpPr>
          <p:nvPr>
            <p:ph type="title"/>
          </p:nvPr>
        </p:nvSpPr>
        <p:spPr>
          <a:xfrm>
            <a:off x="8477250" y="732091"/>
            <a:ext cx="3144774" cy="1645920"/>
          </a:xfrm>
        </p:spPr>
        <p:txBody>
          <a:bodyPr anchor="b">
            <a:normAutofit/>
          </a:bodyPr>
          <a:lstStyle/>
          <a:p>
            <a:r>
              <a:rPr lang="en-CA" sz="4800" b="1" i="1" dirty="0">
                <a:latin typeface="Algerian" panose="04020705040A02060702" pitchFamily="82" charset="0"/>
              </a:rPr>
              <a:t>Outline</a:t>
            </a:r>
          </a:p>
        </p:txBody>
      </p:sp>
      <p:sp>
        <p:nvSpPr>
          <p:cNvPr id="3" name="Content Placeholder 2">
            <a:extLst>
              <a:ext uri="{FF2B5EF4-FFF2-40B4-BE49-F238E27FC236}">
                <a16:creationId xmlns:a16="http://schemas.microsoft.com/office/drawing/2014/main" id="{AD310BBC-19DC-4D76-AE35-F9C427733B79}"/>
              </a:ext>
            </a:extLst>
          </p:cNvPr>
          <p:cNvSpPr>
            <a:spLocks noGrp="1"/>
          </p:cNvSpPr>
          <p:nvPr>
            <p:ph type="body" sz="half" idx="2"/>
          </p:nvPr>
        </p:nvSpPr>
        <p:spPr>
          <a:xfrm>
            <a:off x="8477250" y="2386584"/>
            <a:ext cx="3144774" cy="3511296"/>
          </a:xfrm>
        </p:spPr>
        <p:txBody>
          <a:bodyPr>
            <a:normAutofit/>
          </a:bodyPr>
          <a:lstStyle/>
          <a:p>
            <a:pPr marL="0" indent="0">
              <a:buClr>
                <a:schemeClr val="tx1"/>
              </a:buClr>
              <a:buNone/>
            </a:pPr>
            <a:r>
              <a:rPr lang="en-CA" dirty="0">
                <a:latin typeface="Bahnschrift" panose="020B0502040204020203" pitchFamily="34" charset="0"/>
              </a:rPr>
              <a:t>Introduction</a:t>
            </a:r>
          </a:p>
          <a:p>
            <a:pPr>
              <a:buClr>
                <a:schemeClr val="tx1"/>
              </a:buClr>
            </a:pPr>
            <a:r>
              <a:rPr lang="en-CA" dirty="0">
                <a:latin typeface="Bahnschrift" panose="020B0502040204020203" pitchFamily="34" charset="0"/>
              </a:rPr>
              <a:t>Using language</a:t>
            </a:r>
          </a:p>
          <a:p>
            <a:pPr>
              <a:buClr>
                <a:schemeClr val="tx1"/>
              </a:buClr>
            </a:pPr>
            <a:r>
              <a:rPr lang="en-CA" dirty="0">
                <a:latin typeface="Bahnschrift" panose="020B0502040204020203" pitchFamily="34" charset="0"/>
              </a:rPr>
              <a:t>Motivation</a:t>
            </a:r>
          </a:p>
          <a:p>
            <a:pPr marL="0" indent="0">
              <a:buClr>
                <a:schemeClr val="tx1"/>
              </a:buClr>
              <a:buNone/>
            </a:pPr>
            <a:r>
              <a:rPr lang="en-CA" dirty="0">
                <a:latin typeface="Bahnschrift" panose="020B0502040204020203" pitchFamily="34" charset="0"/>
              </a:rPr>
              <a:t>The process to play the quiz game</a:t>
            </a:r>
          </a:p>
          <a:p>
            <a:pPr marL="0" indent="0">
              <a:buClr>
                <a:schemeClr val="tx1"/>
              </a:buClr>
              <a:buNone/>
            </a:pPr>
            <a:r>
              <a:rPr lang="en-CA" dirty="0">
                <a:latin typeface="Bahnschrift" panose="020B0502040204020203" pitchFamily="34" charset="0"/>
              </a:rPr>
              <a:t>Methods</a:t>
            </a:r>
          </a:p>
          <a:p>
            <a:pPr marL="0" indent="0">
              <a:buClr>
                <a:schemeClr val="tx1"/>
              </a:buClr>
              <a:buNone/>
            </a:pPr>
            <a:r>
              <a:rPr lang="en-CA" dirty="0">
                <a:latin typeface="Bahnschrift" panose="020B0502040204020203" pitchFamily="34" charset="0"/>
              </a:rPr>
              <a:t>Advantages</a:t>
            </a:r>
          </a:p>
          <a:p>
            <a:pPr marL="0" indent="0">
              <a:buClr>
                <a:schemeClr val="tx1"/>
              </a:buClr>
              <a:buNone/>
            </a:pPr>
            <a:r>
              <a:rPr lang="en-CA" dirty="0">
                <a:latin typeface="Bahnschrift" panose="020B0502040204020203" pitchFamily="34" charset="0"/>
              </a:rPr>
              <a:t>Future plan </a:t>
            </a:r>
          </a:p>
        </p:txBody>
      </p:sp>
    </p:spTree>
    <p:extLst>
      <p:ext uri="{BB962C8B-B14F-4D97-AF65-F5344CB8AC3E}">
        <p14:creationId xmlns:p14="http://schemas.microsoft.com/office/powerpoint/2010/main" val="256812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35BE-C566-4CCB-B582-0CDD81D51959}"/>
              </a:ext>
            </a:extLst>
          </p:cNvPr>
          <p:cNvSpPr>
            <a:spLocks noGrp="1"/>
          </p:cNvSpPr>
          <p:nvPr>
            <p:ph type="title"/>
          </p:nvPr>
        </p:nvSpPr>
        <p:spPr/>
        <p:txBody>
          <a:bodyPr>
            <a:normAutofit/>
          </a:bodyPr>
          <a:lstStyle/>
          <a:p>
            <a:pPr algn="ctr"/>
            <a:r>
              <a:rPr lang="en-CA" sz="4800" b="1" i="1">
                <a:latin typeface="Algerian" panose="04020705040A02060702" pitchFamily="82" charset="0"/>
              </a:rPr>
              <a:t>Conclusion</a:t>
            </a:r>
            <a:endParaRPr lang="en-CA" sz="4800" b="1" i="1" dirty="0">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4B7CA5CF-8CDD-4696-858D-3CED8E4FC6B0}"/>
              </a:ext>
            </a:extLst>
          </p:cNvPr>
          <p:cNvGraphicFramePr>
            <a:graphicFrameLocks noGrp="1"/>
          </p:cNvGraphicFramePr>
          <p:nvPr>
            <p:ph idx="1"/>
            <p:extLst>
              <p:ext uri="{D42A27DB-BD31-4B8C-83A1-F6EECF244321}">
                <p14:modId xmlns:p14="http://schemas.microsoft.com/office/powerpoint/2010/main" val="400537958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234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555D-40B3-4649-8173-63095CA8A02A}"/>
              </a:ext>
            </a:extLst>
          </p:cNvPr>
          <p:cNvSpPr>
            <a:spLocks noGrp="1"/>
          </p:cNvSpPr>
          <p:nvPr>
            <p:ph type="title"/>
          </p:nvPr>
        </p:nvSpPr>
        <p:spPr>
          <a:xfrm>
            <a:off x="1066800" y="642594"/>
            <a:ext cx="10058400" cy="1371600"/>
          </a:xfrm>
        </p:spPr>
        <p:txBody>
          <a:bodyPr anchor="ctr">
            <a:normAutofit/>
          </a:bodyPr>
          <a:lstStyle/>
          <a:p>
            <a:r>
              <a:rPr lang="en-CA" b="1" i="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0E25344F-C4FF-4C88-8E8C-B08558DAB17A}"/>
              </a:ext>
            </a:extLst>
          </p:cNvPr>
          <p:cNvSpPr>
            <a:spLocks noGrp="1"/>
          </p:cNvSpPr>
          <p:nvPr>
            <p:ph sz="half" idx="1"/>
          </p:nvPr>
        </p:nvSpPr>
        <p:spPr>
          <a:xfrm>
            <a:off x="1066800" y="2103120"/>
            <a:ext cx="4663440" cy="3749040"/>
          </a:xfrm>
        </p:spPr>
        <p:txBody>
          <a:bodyPr>
            <a:normAutofit/>
          </a:bodyPr>
          <a:lstStyle/>
          <a:p>
            <a:pPr marL="0" indent="0">
              <a:lnSpc>
                <a:spcPct val="100000"/>
              </a:lnSpc>
              <a:buNone/>
            </a:pPr>
            <a:r>
              <a:rPr lang="en-CA" sz="2400" dirty="0">
                <a:solidFill>
                  <a:schemeClr val="accent2">
                    <a:lumMod val="75000"/>
                  </a:schemeClr>
                </a:solidFill>
                <a:latin typeface="Times New Roman" panose="02020603050405020304" pitchFamily="18" charset="0"/>
                <a:cs typeface="Times New Roman" panose="02020603050405020304" pitchFamily="18" charset="0"/>
              </a:rPr>
              <a:t>Definition-</a:t>
            </a:r>
          </a:p>
          <a:p>
            <a:pPr marL="0" indent="0">
              <a:lnSpc>
                <a:spcPct val="100000"/>
              </a:lnSpc>
              <a:buNone/>
            </a:pPr>
            <a:r>
              <a:rPr lang="en-CA" sz="1500" dirty="0"/>
              <a:t>A quiz game is a form of entertainment in which the general or specific knowledge of the players is tested by a series of questions, as like as radio or television program or mobile game.</a:t>
            </a:r>
          </a:p>
          <a:p>
            <a:pPr marL="0" indent="0">
              <a:lnSpc>
                <a:spcPct val="100000"/>
              </a:lnSpc>
              <a:buNone/>
            </a:pPr>
            <a:r>
              <a:rPr lang="en-CA" sz="1500" dirty="0"/>
              <a:t>A quiz is a game which can also be called a mind sport where the players, either as individuals or in teams attempt to answer questions. It broaden the horizon of knowledge.</a:t>
            </a:r>
          </a:p>
          <a:p>
            <a:pPr marL="0" indent="0">
              <a:lnSpc>
                <a:spcPct val="100000"/>
              </a:lnSpc>
              <a:buNone/>
            </a:pPr>
            <a:endParaRPr lang="en-CA" sz="1500" dirty="0"/>
          </a:p>
          <a:p>
            <a:pPr marL="0" indent="0">
              <a:lnSpc>
                <a:spcPct val="100000"/>
              </a:lnSpc>
              <a:buNone/>
            </a:pPr>
            <a:r>
              <a:rPr lang="en-CA" sz="1500" dirty="0"/>
              <a:t>     </a:t>
            </a:r>
          </a:p>
        </p:txBody>
      </p:sp>
      <p:pic>
        <p:nvPicPr>
          <p:cNvPr id="6" name="Picture 5" descr="Logo, company name&#10;&#10;Description automatically generated">
            <a:extLst>
              <a:ext uri="{FF2B5EF4-FFF2-40B4-BE49-F238E27FC236}">
                <a16:creationId xmlns:a16="http://schemas.microsoft.com/office/drawing/2014/main" id="{C38F8805-1537-4DEF-B117-A6BED7FF97C5}"/>
              </a:ext>
            </a:extLst>
          </p:cNvPr>
          <p:cNvPicPr>
            <a:picLocks noChangeAspect="1"/>
          </p:cNvPicPr>
          <p:nvPr/>
        </p:nvPicPr>
        <p:blipFill>
          <a:blip r:embed="rId2"/>
          <a:stretch>
            <a:fillRect/>
          </a:stretch>
        </p:blipFill>
        <p:spPr>
          <a:xfrm>
            <a:off x="6096000" y="767239"/>
            <a:ext cx="5323522" cy="532352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0">
            <a:scrgbClr r="0" g="0" b="0"/>
          </a:lnRef>
          <a:fillRef idx="0">
            <a:scrgbClr r="0" g="0" b="0"/>
          </a:fillRef>
          <a:effectRef idx="0">
            <a:scrgbClr r="0" g="0" b="0"/>
          </a:effectRef>
          <a:fontRef idx="minor">
            <a:schemeClr val="lt1"/>
          </a:fontRef>
        </p:style>
      </p:pic>
    </p:spTree>
    <p:extLst>
      <p:ext uri="{BB962C8B-B14F-4D97-AF65-F5344CB8AC3E}">
        <p14:creationId xmlns:p14="http://schemas.microsoft.com/office/powerpoint/2010/main" val="41214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384F-ACFF-4784-868F-1EAD0A21F7FE}"/>
              </a:ext>
            </a:extLst>
          </p:cNvPr>
          <p:cNvSpPr>
            <a:spLocks noGrp="1"/>
          </p:cNvSpPr>
          <p:nvPr>
            <p:ph type="title"/>
          </p:nvPr>
        </p:nvSpPr>
        <p:spPr>
          <a:xfrm>
            <a:off x="8458200" y="607392"/>
            <a:ext cx="3161963" cy="1645920"/>
          </a:xfrm>
        </p:spPr>
        <p:txBody>
          <a:bodyPr anchor="b">
            <a:normAutofit/>
          </a:bodyPr>
          <a:lstStyle/>
          <a:p>
            <a:r>
              <a:rPr lang="en-CA" sz="4000" b="1" i="1" dirty="0">
                <a:latin typeface="Algerian" panose="04020705040A02060702" pitchFamily="82" charset="0"/>
              </a:rPr>
              <a:t>language</a:t>
            </a:r>
          </a:p>
        </p:txBody>
      </p:sp>
      <p:pic>
        <p:nvPicPr>
          <p:cNvPr id="6" name="Picture 5" descr="Logo, company name&#10;&#10;Description automatically generated">
            <a:extLst>
              <a:ext uri="{FF2B5EF4-FFF2-40B4-BE49-F238E27FC236}">
                <a16:creationId xmlns:a16="http://schemas.microsoft.com/office/drawing/2014/main" id="{1131BD4A-82E6-4F4A-8542-3827FEC1137E}"/>
              </a:ext>
            </a:extLst>
          </p:cNvPr>
          <p:cNvPicPr>
            <a:picLocks noChangeAspect="1"/>
          </p:cNvPicPr>
          <p:nvPr/>
        </p:nvPicPr>
        <p:blipFill>
          <a:blip r:embed="rId2"/>
          <a:stretch>
            <a:fillRect/>
          </a:stretch>
        </p:blipFill>
        <p:spPr>
          <a:xfrm>
            <a:off x="685800" y="1147011"/>
            <a:ext cx="6858000" cy="4259178"/>
          </a:xfrm>
          <a:prstGeom prst="rect">
            <a:avLst/>
          </a:prstGeom>
          <a:noFill/>
        </p:spPr>
      </p:pic>
      <p:sp>
        <p:nvSpPr>
          <p:cNvPr id="11" name="Text Placeholder 3">
            <a:extLst>
              <a:ext uri="{FF2B5EF4-FFF2-40B4-BE49-F238E27FC236}">
                <a16:creationId xmlns:a16="http://schemas.microsoft.com/office/drawing/2014/main" id="{9C3C7567-E035-3DEF-B9F9-B2940498370C}"/>
              </a:ext>
            </a:extLst>
          </p:cNvPr>
          <p:cNvSpPr>
            <a:spLocks noGrp="1"/>
          </p:cNvSpPr>
          <p:nvPr>
            <p:ph type="body" sz="half" idx="2"/>
          </p:nvPr>
        </p:nvSpPr>
        <p:spPr>
          <a:xfrm>
            <a:off x="8458200" y="2336800"/>
            <a:ext cx="3161963" cy="3606800"/>
          </a:xfrm>
        </p:spPr>
        <p:txBody>
          <a:bodyPr/>
          <a:lstStyle/>
          <a:p>
            <a:r>
              <a:rPr lang="en-US" dirty="0"/>
              <a:t>Language to use quiz game</a:t>
            </a:r>
          </a:p>
          <a:p>
            <a:endParaRPr lang="en-US" dirty="0"/>
          </a:p>
        </p:txBody>
      </p:sp>
    </p:spTree>
    <p:extLst>
      <p:ext uri="{BB962C8B-B14F-4D97-AF65-F5344CB8AC3E}">
        <p14:creationId xmlns:p14="http://schemas.microsoft.com/office/powerpoint/2010/main" val="425133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python">
            <a:extLst>
              <a:ext uri="{FF2B5EF4-FFF2-40B4-BE49-F238E27FC236}">
                <a16:creationId xmlns:a16="http://schemas.microsoft.com/office/drawing/2014/main" id="{A74F1CAA-BAA9-8F83-03D3-B7020FAFE758}"/>
              </a:ext>
            </a:extLst>
          </p:cNvPr>
          <p:cNvPicPr>
            <a:picLocks noChangeAspect="1"/>
          </p:cNvPicPr>
          <p:nvPr/>
        </p:nvPicPr>
        <p:blipFill rotWithShape="1">
          <a:blip r:embed="rId2"/>
          <a:srcRect l="4586" r="14323"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BAB7F006-5731-7FE7-1162-65838FC6A1A8}"/>
              </a:ext>
            </a:extLst>
          </p:cNvPr>
          <p:cNvSpPr>
            <a:spLocks noGrp="1"/>
          </p:cNvSpPr>
          <p:nvPr>
            <p:ph type="title"/>
          </p:nvPr>
        </p:nvSpPr>
        <p:spPr>
          <a:xfrm>
            <a:off x="8477250" y="603504"/>
            <a:ext cx="3144774" cy="1645920"/>
          </a:xfrm>
        </p:spPr>
        <p:txBody>
          <a:bodyPr anchor="b">
            <a:normAutofit/>
          </a:bodyPr>
          <a:lstStyle/>
          <a:p>
            <a:r>
              <a:rPr lang="en-CA" dirty="0"/>
              <a:t>Motivation:</a:t>
            </a:r>
          </a:p>
        </p:txBody>
      </p:sp>
      <p:sp>
        <p:nvSpPr>
          <p:cNvPr id="9" name="Content Placeholder 2">
            <a:extLst>
              <a:ext uri="{FF2B5EF4-FFF2-40B4-BE49-F238E27FC236}">
                <a16:creationId xmlns:a16="http://schemas.microsoft.com/office/drawing/2014/main" id="{F8025CD1-7C03-16B6-D099-0FD77173ACD2}"/>
              </a:ext>
            </a:extLst>
          </p:cNvPr>
          <p:cNvSpPr>
            <a:spLocks noGrp="1"/>
          </p:cNvSpPr>
          <p:nvPr>
            <p:ph type="body" sz="half" idx="2"/>
          </p:nvPr>
        </p:nvSpPr>
        <p:spPr>
          <a:xfrm>
            <a:off x="8477250" y="2386584"/>
            <a:ext cx="3144774" cy="3511296"/>
          </a:xfrm>
        </p:spPr>
        <p:txBody>
          <a:bodyPr>
            <a:normAutofit/>
          </a:bodyPr>
          <a:lstStyle/>
          <a:p>
            <a:pPr>
              <a:lnSpc>
                <a:spcPct val="100000"/>
              </a:lnSpc>
            </a:pPr>
            <a:r>
              <a:rPr lang="en-US" sz="1500" dirty="0"/>
              <a:t>We saw a couple of people who know better about python. And we were looking way to end the argument so, we decided to create a python quiz. Later while writing the code for this quiz, we got ideas about how this quiz can help to learn and to measure. Ones, ability or knowledge in any field and it will also be a very good brain exercise. </a:t>
            </a:r>
          </a:p>
        </p:txBody>
      </p:sp>
    </p:spTree>
    <p:extLst>
      <p:ext uri="{BB962C8B-B14F-4D97-AF65-F5344CB8AC3E}">
        <p14:creationId xmlns:p14="http://schemas.microsoft.com/office/powerpoint/2010/main" val="150641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D841-21AC-47FE-A1EA-57122CDFAC09}"/>
              </a:ext>
            </a:extLst>
          </p:cNvPr>
          <p:cNvSpPr>
            <a:spLocks noGrp="1"/>
          </p:cNvSpPr>
          <p:nvPr>
            <p:ph type="title"/>
          </p:nvPr>
        </p:nvSpPr>
        <p:spPr>
          <a:xfrm>
            <a:off x="8458201" y="607392"/>
            <a:ext cx="3048000" cy="1096717"/>
          </a:xfrm>
        </p:spPr>
        <p:txBody>
          <a:bodyPr anchor="b">
            <a:normAutofit/>
          </a:bodyPr>
          <a:lstStyle/>
          <a:p>
            <a:r>
              <a:rPr lang="en-CA" sz="4800" b="1" i="1" dirty="0">
                <a:solidFill>
                  <a:srgbClr val="F03F2B"/>
                </a:solidFill>
                <a:latin typeface="Algerian" panose="04020705040A02060702" pitchFamily="82" charset="0"/>
              </a:rPr>
              <a:t>Process</a:t>
            </a:r>
          </a:p>
        </p:txBody>
      </p:sp>
      <p:sp>
        <p:nvSpPr>
          <p:cNvPr id="16" name="Text Placeholder 3">
            <a:extLst>
              <a:ext uri="{FF2B5EF4-FFF2-40B4-BE49-F238E27FC236}">
                <a16:creationId xmlns:a16="http://schemas.microsoft.com/office/drawing/2014/main" id="{0788D976-6788-F397-DB94-D3345D30AD17}"/>
              </a:ext>
            </a:extLst>
          </p:cNvPr>
          <p:cNvSpPr>
            <a:spLocks noGrp="1"/>
          </p:cNvSpPr>
          <p:nvPr>
            <p:ph type="body" sz="half" idx="2"/>
          </p:nvPr>
        </p:nvSpPr>
        <p:spPr>
          <a:xfrm>
            <a:off x="8458200" y="2336800"/>
            <a:ext cx="3161963" cy="3606800"/>
          </a:xfrm>
        </p:spPr>
        <p:txBody>
          <a:bodyPr/>
          <a:lstStyle/>
          <a:p>
            <a:endParaRPr lang="en-US" dirty="0"/>
          </a:p>
        </p:txBody>
      </p:sp>
      <p:graphicFrame>
        <p:nvGraphicFramePr>
          <p:cNvPr id="11" name="Content Placeholder 2">
            <a:extLst>
              <a:ext uri="{FF2B5EF4-FFF2-40B4-BE49-F238E27FC236}">
                <a16:creationId xmlns:a16="http://schemas.microsoft.com/office/drawing/2014/main" id="{636EA6BA-83E9-927E-3587-916AD72DF8C7}"/>
              </a:ext>
            </a:extLst>
          </p:cNvPr>
          <p:cNvGraphicFramePr>
            <a:graphicFrameLocks noGrp="1"/>
          </p:cNvGraphicFramePr>
          <p:nvPr>
            <p:ph idx="1"/>
            <p:extLst>
              <p:ext uri="{D42A27DB-BD31-4B8C-83A1-F6EECF244321}">
                <p14:modId xmlns:p14="http://schemas.microsoft.com/office/powerpoint/2010/main" val="45250844"/>
              </p:ext>
            </p:extLst>
          </p:nvPr>
        </p:nvGraphicFramePr>
        <p:xfrm>
          <a:off x="685800" y="609600"/>
          <a:ext cx="6858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Graphical user interface, application&#10;&#10;Description automatically generated">
            <a:extLst>
              <a:ext uri="{FF2B5EF4-FFF2-40B4-BE49-F238E27FC236}">
                <a16:creationId xmlns:a16="http://schemas.microsoft.com/office/drawing/2014/main" id="{7B7B6A43-A216-4226-8F61-CF6A9254A141}"/>
              </a:ext>
            </a:extLst>
          </p:cNvPr>
          <p:cNvPicPr>
            <a:picLocks noChangeAspect="1"/>
          </p:cNvPicPr>
          <p:nvPr/>
        </p:nvPicPr>
        <p:blipFill>
          <a:blip r:embed="rId7"/>
          <a:stretch>
            <a:fillRect/>
          </a:stretch>
        </p:blipFill>
        <p:spPr>
          <a:xfrm>
            <a:off x="8458200" y="2092036"/>
            <a:ext cx="3161963" cy="40455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205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16F8-6E56-4625-8555-D91C4BBBB6AA}"/>
              </a:ext>
            </a:extLst>
          </p:cNvPr>
          <p:cNvSpPr>
            <a:spLocks noGrp="1"/>
          </p:cNvSpPr>
          <p:nvPr>
            <p:ph type="title"/>
          </p:nvPr>
        </p:nvSpPr>
        <p:spPr>
          <a:xfrm>
            <a:off x="745787" y="662049"/>
            <a:ext cx="10058400" cy="1371600"/>
          </a:xfrm>
        </p:spPr>
        <p:txBody>
          <a:bodyPr anchor="ctr">
            <a:normAutofit/>
          </a:bodyPr>
          <a:lstStyle/>
          <a:p>
            <a:r>
              <a:rPr lang="en-CA" b="1" i="1" dirty="0"/>
              <a:t>Picture</a:t>
            </a:r>
          </a:p>
        </p:txBody>
      </p:sp>
      <p:pic>
        <p:nvPicPr>
          <p:cNvPr id="9" name="Content Placeholder 8">
            <a:extLst>
              <a:ext uri="{FF2B5EF4-FFF2-40B4-BE49-F238E27FC236}">
                <a16:creationId xmlns:a16="http://schemas.microsoft.com/office/drawing/2014/main" id="{E3CA0458-A96E-94BE-523C-9E53432CAD87}"/>
              </a:ext>
            </a:extLst>
          </p:cNvPr>
          <p:cNvPicPr>
            <a:picLocks noGrp="1" noChangeAspect="1"/>
          </p:cNvPicPr>
          <p:nvPr>
            <p:ph idx="1"/>
          </p:nvPr>
        </p:nvPicPr>
        <p:blipFill rotWithShape="1">
          <a:blip r:embed="rId2"/>
          <a:srcRect t="3416"/>
          <a:stretch/>
        </p:blipFill>
        <p:spPr>
          <a:xfrm>
            <a:off x="1066800" y="2665378"/>
            <a:ext cx="10058400" cy="3025433"/>
          </a:xfrm>
          <a:noFill/>
        </p:spPr>
      </p:pic>
    </p:spTree>
    <p:extLst>
      <p:ext uri="{BB962C8B-B14F-4D97-AF65-F5344CB8AC3E}">
        <p14:creationId xmlns:p14="http://schemas.microsoft.com/office/powerpoint/2010/main" val="4880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8780-D492-635A-CF29-2F23193179FB}"/>
              </a:ext>
            </a:extLst>
          </p:cNvPr>
          <p:cNvSpPr>
            <a:spLocks noGrp="1"/>
          </p:cNvSpPr>
          <p:nvPr>
            <p:ph type="title"/>
          </p:nvPr>
        </p:nvSpPr>
        <p:spPr>
          <a:xfrm>
            <a:off x="1066800" y="642594"/>
            <a:ext cx="10058400" cy="1371600"/>
          </a:xfrm>
        </p:spPr>
        <p:txBody>
          <a:bodyPr anchor="ctr">
            <a:normAutofit/>
          </a:bodyPr>
          <a:lstStyle/>
          <a:p>
            <a:r>
              <a:rPr lang="en-CA" dirty="0"/>
              <a:t>How Questions and Answers appears</a:t>
            </a:r>
          </a:p>
        </p:txBody>
      </p:sp>
      <p:pic>
        <p:nvPicPr>
          <p:cNvPr id="5" name="Content Placeholder 4">
            <a:extLst>
              <a:ext uri="{FF2B5EF4-FFF2-40B4-BE49-F238E27FC236}">
                <a16:creationId xmlns:a16="http://schemas.microsoft.com/office/drawing/2014/main" id="{AA5D8958-1D08-FD1A-40C0-D4A05238E0BE}"/>
              </a:ext>
            </a:extLst>
          </p:cNvPr>
          <p:cNvPicPr>
            <a:picLocks noGrp="1" noChangeAspect="1"/>
          </p:cNvPicPr>
          <p:nvPr>
            <p:ph idx="1"/>
          </p:nvPr>
        </p:nvPicPr>
        <p:blipFill>
          <a:blip r:embed="rId2"/>
          <a:stretch>
            <a:fillRect/>
          </a:stretch>
        </p:blipFill>
        <p:spPr>
          <a:xfrm>
            <a:off x="2321860" y="2103120"/>
            <a:ext cx="7548280" cy="3849624"/>
          </a:xfrm>
          <a:noFill/>
        </p:spPr>
      </p:pic>
    </p:spTree>
    <p:extLst>
      <p:ext uri="{BB962C8B-B14F-4D97-AF65-F5344CB8AC3E}">
        <p14:creationId xmlns:p14="http://schemas.microsoft.com/office/powerpoint/2010/main" val="272996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F54B-2A89-41D2-A612-325A1D1C2386}"/>
              </a:ext>
            </a:extLst>
          </p:cNvPr>
          <p:cNvSpPr>
            <a:spLocks noGrp="1"/>
          </p:cNvSpPr>
          <p:nvPr>
            <p:ph type="title"/>
          </p:nvPr>
        </p:nvSpPr>
        <p:spPr>
          <a:xfrm>
            <a:off x="1066800" y="642594"/>
            <a:ext cx="10058400" cy="1371600"/>
          </a:xfrm>
        </p:spPr>
        <p:txBody>
          <a:bodyPr anchor="ctr">
            <a:normAutofit/>
          </a:bodyPr>
          <a:lstStyle/>
          <a:p>
            <a:r>
              <a:rPr lang="en-CA" b="1" i="1" dirty="0"/>
              <a:t>Methods</a:t>
            </a:r>
          </a:p>
        </p:txBody>
      </p:sp>
      <p:graphicFrame>
        <p:nvGraphicFramePr>
          <p:cNvPr id="5" name="Content Placeholder 2">
            <a:extLst>
              <a:ext uri="{FF2B5EF4-FFF2-40B4-BE49-F238E27FC236}">
                <a16:creationId xmlns:a16="http://schemas.microsoft.com/office/drawing/2014/main" id="{921BDA04-C600-55A4-8B1D-AFB10E640214}"/>
              </a:ext>
            </a:extLst>
          </p:cNvPr>
          <p:cNvGraphicFramePr>
            <a:graphicFrameLocks noGrp="1"/>
          </p:cNvGraphicFramePr>
          <p:nvPr>
            <p:ph idx="1"/>
            <p:extLst>
              <p:ext uri="{D42A27DB-BD31-4B8C-83A1-F6EECF244321}">
                <p14:modId xmlns:p14="http://schemas.microsoft.com/office/powerpoint/2010/main" val="4130218326"/>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143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325</TotalTime>
  <Words>645</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Bahnschrift</vt:lpstr>
      <vt:lpstr>Century Gothic</vt:lpstr>
      <vt:lpstr>Garamond</vt:lpstr>
      <vt:lpstr>Times New Roman</vt:lpstr>
      <vt:lpstr>SavonVTI</vt:lpstr>
      <vt:lpstr>QUIZ GAME</vt:lpstr>
      <vt:lpstr>Outline</vt:lpstr>
      <vt:lpstr>INTRODUCTION</vt:lpstr>
      <vt:lpstr>language</vt:lpstr>
      <vt:lpstr>Motivation:</vt:lpstr>
      <vt:lpstr>Process</vt:lpstr>
      <vt:lpstr>Picture</vt:lpstr>
      <vt:lpstr>How Questions and Answers appears</vt:lpstr>
      <vt:lpstr>Methods</vt:lpstr>
      <vt:lpstr>If else statement</vt:lpstr>
      <vt:lpstr>Score command:</vt:lpstr>
      <vt:lpstr>Lower command</vt:lpstr>
      <vt:lpstr>Adding String :</vt:lpstr>
      <vt:lpstr>Final print command :</vt:lpstr>
      <vt:lpstr>Advantages</vt:lpstr>
      <vt:lpstr>INPUT</vt:lpstr>
      <vt:lpstr>INPUT</vt:lpstr>
      <vt:lpstr>RESULTS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dc:title>
  <dc:creator>PawanpreetKaur Sandhu [Student]</dc:creator>
  <cp:lastModifiedBy>Jaskaran Soni [Student]</cp:lastModifiedBy>
  <cp:revision>6</cp:revision>
  <dcterms:created xsi:type="dcterms:W3CDTF">2022-03-29T02:36:44Z</dcterms:created>
  <dcterms:modified xsi:type="dcterms:W3CDTF">2022-08-03T15:45:46Z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