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E08BDE-EBDB-49AE-A16E-FE00C8F015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8C5D76-AD80-4EDE-9089-B7CAA4B648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3C4B12-9367-47BA-854C-B971CAAA6C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C2A75C-06F1-480D-8411-0873092A7A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0758B2-2389-4377-8FC3-121F957788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FF0EBD-96EF-4D65-A067-A604508DFF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3562EC-7064-434A-8AB2-5527DC2EAF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531AD6-D2AF-4692-B1E5-4AA8F1AE8A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83C229-0B9D-4189-B731-7B79FC52BC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F6C1D0-6381-4129-9861-FB9B5F39F6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37E61B-0D57-46B6-AB10-530ACE5E17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FF0A09-F8BC-4D28-9082-28C36DD722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B44CF7-3A24-4AB3-B2CD-0F799D74E2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C9D6BC-A6C3-4CFF-B549-EA0F1ABD86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D03FFD-C058-4294-8858-6BCBA771CE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641044-0070-467B-91E8-0BB87E25CC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B9C8E3-D3BC-4602-9DA0-AF35CD3CDA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7922AB-B782-4E61-AE01-290C9100FA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C05A86-3D03-4D30-8EAD-4894270ECC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B271D8-BCF0-447A-BA0C-43D9AABD86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77D092-8030-4A50-AF67-52CA841ECF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31EE9F-8194-4605-9593-D1BAB07842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109FBC-D624-457E-93BC-7BF1514CA0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9AA602-138B-4C8F-9C01-972F7FB04C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19ED9B-25C4-4837-B5CE-1D44292D2D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259516-439E-49B9-AFEC-BEE9470650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A3918B-5B9A-40F7-BEE1-6C7D4C1C52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304C45-1CF9-4844-8297-1DF09E7988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33D9EB-754E-472A-9AD6-A4692D6185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2C1340F-ACF6-4873-AF63-B6559DE464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89B4FE-1D34-44D9-B3BB-7ACD7865B8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303E71-21DB-4E56-B450-4E0D0E930B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B51088-AFC9-4A54-A345-07AC10A177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264790-3925-427F-8C04-997A35B2E7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05B836-1E54-4D1B-9F8B-86C430E73C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E61CFB-80F4-41A9-96CC-E5EF0700AA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30000" y="343080"/>
            <a:ext cx="2948760" cy="1199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887280" y="740520"/>
            <a:ext cx="4628880" cy="365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30000" y="1542960"/>
            <a:ext cx="2948760" cy="285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1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2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3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425AD08-8D74-4A97-B048-6F030C3AC249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85840" cy="326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29240" y="1369080"/>
            <a:ext cx="3885840" cy="326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3F14122-1FC1-4751-B0B1-C907FEF08D7A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7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8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 idx="9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570BBC3-EED7-4F3B-A7B1-71E95FB87B7C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6680" y="73080"/>
            <a:ext cx="2300400" cy="2228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 fontScale="92000"/>
          </a:bodyPr>
          <a:p>
            <a:pPr indent="0"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Analiza medijske prepoznavnosti športnikov, politikov in pomembnih dogodkov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2457000" y="73080"/>
            <a:ext cx="6609960" cy="4727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 fontScale="93000"/>
          </a:bodyPr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Podatki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59120" indent="-1591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Mediji, novice.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59120" indent="-1591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Članki so bili zbrani z namenom rednega obveščanja javnosti o aktualnih dogodkih iz politike, športa, zabave, gospodarstva in drugih področij.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59120" indent="-1591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Podatki so v osnovi html prenesen iz spletne strani, v html datoteki iscem oddelek &lt;article&gt;, v katerem je nato vec paragrafov  &lt;p&gt;.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59120" indent="-1591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Kako enostavno prenesti cimvec clankov, kako iz html datoteke strani izlusciti sam clanek.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59120" indent="-1591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 osnovi je potrebno lociti podatke od okolice html datoteke, odstraniti oglase in razne gumbe ter povezave.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59120" indent="-15912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 osnovi uporabljam podatke iz portala 24ur.com, bom pa v prihodnje najverjetneje potreboval se koledar dogodko (volitev, olimpiske igre...)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Glavna vprašanja/cilji podatkovnega rudarjenja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Katere osebe so bile v določenih letih ali obdobjih najpogosteje omenjene?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Kateri kraji so bili v posameznih obdobjih pogosto prisotni v novicah?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Katere pomembne dogodke lahko identificiramo glede na pogostost ključnih besed?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76680" y="2480760"/>
            <a:ext cx="2300400" cy="2319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Jasa Kert Pust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 idx="10"/>
          </p:nvPr>
        </p:nvSpPr>
        <p:spPr>
          <a:xfrm>
            <a:off x="76680" y="4800600"/>
            <a:ext cx="37537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17. 4. 2025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 idx="11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PR24-25, Vmesna predstavitev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CD67FA-524D-4969-8780-537FBB2340B0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92880" y="589320"/>
            <a:ext cx="4403160" cy="4177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/>
          </a:bodyPr>
          <a:p>
            <a:pPr marL="216000" indent="-216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Pridobivanje podatkov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Izbira portala: 24ur.com/arhiv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Razlog: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Lepo strukturiran html, vsak clanek se nahaja znotraj &lt;article&gt; tag-a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Enostavno sprehajanje po podstraneh: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3" marL="864000" indent="0">
              <a:lnSpc>
                <a:spcPct val="90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https://www.24ur.com/arhiv?p=3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TODO: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 Prepoznavanje imen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 Prepoznavanje krajev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88920" y="589320"/>
            <a:ext cx="4461840" cy="4177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Prenesena celotna zgodovina objav na 24ur.com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Izlusceni clanki iz html datotek v .json  ki vsebujejo datum objave, avtorja ter paragrafe.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ontent Placeholder 2"/>
          <p:cNvSpPr/>
          <p:nvPr/>
        </p:nvSpPr>
        <p:spPr>
          <a:xfrm>
            <a:off x="92880" y="82800"/>
            <a:ext cx="4403160" cy="3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Podroben opis ciljev in metod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ontent Placeholder 11"/>
          <p:cNvSpPr/>
          <p:nvPr/>
        </p:nvSpPr>
        <p:spPr>
          <a:xfrm>
            <a:off x="4572000" y="720360"/>
            <a:ext cx="4436640" cy="30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ontent Placeholder 2"/>
          <p:cNvSpPr/>
          <p:nvPr/>
        </p:nvSpPr>
        <p:spPr>
          <a:xfrm>
            <a:off x="4588920" y="82800"/>
            <a:ext cx="4461840" cy="3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Rezultati/dosedanje ugotovitve/odprta vprašanja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12"/>
          </p:nvPr>
        </p:nvSpPr>
        <p:spPr>
          <a:xfrm>
            <a:off x="76680" y="4800600"/>
            <a:ext cx="37537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17. 4. 2025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ftr" idx="13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PR24-25, Vmesna predstavitev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0C31ED-82AF-4B14-BCCF-6C1F3F00C6B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9360" y="102240"/>
            <a:ext cx="8944920" cy="41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Dodatna prosojnica za rezultate oz. odprta vprašanja (če potrebno)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99360" y="513360"/>
            <a:ext cx="8944920" cy="4253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14"/>
          </p:nvPr>
        </p:nvSpPr>
        <p:spPr>
          <a:xfrm>
            <a:off x="76680" y="4800600"/>
            <a:ext cx="37537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17. 4. 2025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ftr" idx="15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PR24-25, Vmesna predstavitev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136A01-831C-4585-9632-D045FEA4177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Application>LibreOffice/7.4.7.2$Linux_X86_64 LibreOffice_project/40$Build-2</Application>
  <AppVersion>15.0000</AppVersion>
  <Words>195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2020-04-03T06:53:29Z</dcterms:created>
  <dc:creator/>
  <dc:description/>
  <dc:language>en-US</dc:language>
  <cp:lastModifiedBy/>
  <dcterms:modified xsi:type="dcterms:W3CDTF">2025-04-16T22:46:21Z</dcterms:modified>
  <cp:revision>30</cp:revision>
  <dc:subject/>
  <dc:title>Naslov projekta naj bo kratek, informativen in naj povzame bistvo projekta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3</vt:i4>
  </property>
</Properties>
</file>