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73" r:id="rId3"/>
    <p:sldId id="26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7/28/2014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90550"/>
            <a:ext cx="6777318" cy="20609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adugi" panose="020B0502040204020203" pitchFamily="34" charset="0"/>
              </a:rPr>
              <a:t>Harnessing your zombies </a:t>
            </a:r>
            <a:br>
              <a:rPr lang="en-US" sz="4000" b="1" dirty="0" smtClean="0">
                <a:latin typeface="Gadugi" panose="020B0502040204020203" pitchFamily="34" charset="0"/>
              </a:rPr>
            </a:br>
            <a:r>
              <a:rPr lang="en-US" sz="4000" b="1" dirty="0" smtClean="0">
                <a:latin typeface="Gadugi" panose="020B0502040204020203" pitchFamily="34" charset="0"/>
              </a:rPr>
              <a:t>to </a:t>
            </a:r>
            <a:r>
              <a:rPr lang="en-US" sz="4000" b="1" i="1" dirty="0" smtClean="0">
                <a:latin typeface="Gadugi" panose="020B0502040204020203" pitchFamily="34" charset="0"/>
              </a:rPr>
              <a:t>help</a:t>
            </a:r>
            <a:r>
              <a:rPr lang="en-US" sz="4000" b="1" dirty="0" smtClean="0">
                <a:latin typeface="Gadugi" panose="020B0502040204020203" pitchFamily="34" charset="0"/>
              </a:rPr>
              <a:t> you</a:t>
            </a:r>
            <a:endParaRPr lang="en-US" sz="4400" b="1" dirty="0">
              <a:latin typeface="Gadug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Barbara Oakley, PhD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0955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launches you into procrastination mode?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The cue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 you feel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Reactions 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The routine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Plan 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The reward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The belief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67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38150"/>
            <a:ext cx="8458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Image Credits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Surfing zombie, ©Kevin Mendez,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Funneling of attention in procrastination ©Kevin Mendez, </a:t>
            </a:r>
            <a:r>
              <a:rPr lang="en-US" sz="1400" dirty="0" smtClean="0"/>
              <a:t>2014.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Comfortable chair, © Philip Oakley,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Clip </a:t>
            </a:r>
            <a:r>
              <a:rPr lang="en-US" sz="1400" dirty="0"/>
              <a:t>art courtesy Microsoft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en-US" sz="1400" b="1" dirty="0"/>
              <a:t>Relevant </a:t>
            </a:r>
            <a:r>
              <a:rPr lang="en-US" sz="1400" b="1" dirty="0" smtClean="0"/>
              <a:t>Readings</a:t>
            </a:r>
          </a:p>
          <a:p>
            <a:pPr algn="ctr"/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Boice</a:t>
            </a:r>
            <a:r>
              <a:rPr lang="en-US" sz="1400" dirty="0"/>
              <a:t>, Robert. </a:t>
            </a:r>
            <a:r>
              <a:rPr lang="en-US" sz="1400" i="1" dirty="0"/>
              <a:t>Procrastination and Blocking</a:t>
            </a:r>
            <a:r>
              <a:rPr lang="en-US" sz="1400" dirty="0"/>
              <a:t>.  Westport, CT: </a:t>
            </a:r>
            <a:r>
              <a:rPr lang="en-US" sz="1400" dirty="0" err="1"/>
              <a:t>Praeger</a:t>
            </a:r>
            <a:r>
              <a:rPr lang="en-US" sz="1400" dirty="0"/>
              <a:t>,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Duhigg</a:t>
            </a:r>
            <a:r>
              <a:rPr lang="en-US" sz="1400" dirty="0"/>
              <a:t>, Charles. </a:t>
            </a:r>
            <a:r>
              <a:rPr lang="en-US" sz="1400" i="1" dirty="0"/>
              <a:t>The Power of Habit</a:t>
            </a:r>
            <a:r>
              <a:rPr lang="en-US" sz="1400" dirty="0"/>
              <a:t>.  NY: Random House,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Fiore, Neil A. </a:t>
            </a:r>
            <a:r>
              <a:rPr lang="en-US" sz="1400" i="1" dirty="0"/>
              <a:t>The Now Habit</a:t>
            </a:r>
            <a:r>
              <a:rPr lang="en-US" sz="1400" dirty="0"/>
              <a:t>.  NY: Penguin, 2007.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McClain, Dylan Loeb. "Harnessing the Brain's Right Hemisphere to Capture Many Kings." </a:t>
            </a:r>
            <a:r>
              <a:rPr lang="en-US" sz="1400" i="1" dirty="0"/>
              <a:t>New York Times</a:t>
            </a:r>
            <a:r>
              <a:rPr lang="en-US" sz="1400" dirty="0"/>
              <a:t>, Jan 24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Steel, Piers. "The Nature of Procrastination: A Meta-Analytic and Theoretical Review of Quintessential Self-Regulatory Failure." </a:t>
            </a:r>
            <a:r>
              <a:rPr lang="en-US" sz="1400" i="1" dirty="0"/>
              <a:t>Psychological Bulletin </a:t>
            </a:r>
            <a:r>
              <a:rPr lang="en-US" sz="1400" dirty="0"/>
              <a:t>133, no. 1 (Jan 2007): 65-94.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———. </a:t>
            </a:r>
            <a:r>
              <a:rPr lang="en-US" sz="1400" i="1" dirty="0"/>
              <a:t>The Procrastination Equation</a:t>
            </a:r>
            <a:r>
              <a:rPr lang="en-US" sz="1400" dirty="0"/>
              <a:t>.  NY: Random House,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Wan, X., H. </a:t>
            </a:r>
            <a:r>
              <a:rPr lang="en-US" sz="1400" dirty="0" err="1"/>
              <a:t>Nakatani</a:t>
            </a:r>
            <a:r>
              <a:rPr lang="en-US" sz="1400" dirty="0"/>
              <a:t>, K. Ueno, T. </a:t>
            </a:r>
            <a:r>
              <a:rPr lang="en-US" sz="1400" dirty="0" err="1"/>
              <a:t>Asamizuya</a:t>
            </a:r>
            <a:r>
              <a:rPr lang="en-US" sz="1400" dirty="0"/>
              <a:t>, K. Cheng, and K. Tanaka. "The Neural Basis of Intuitive Best Next-Move Generation in Board Game Experts." </a:t>
            </a:r>
            <a:r>
              <a:rPr lang="en-US" sz="1400" i="1" dirty="0"/>
              <a:t>Science </a:t>
            </a:r>
            <a:r>
              <a:rPr lang="en-US" sz="1400" dirty="0"/>
              <a:t>331, no. 6015 (Jan 21 2011): 341-6.</a:t>
            </a:r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235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Gadugi</vt:lpstr>
      <vt:lpstr>1_Office Theme</vt:lpstr>
      <vt:lpstr>Harnessing your zombies  to help you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70</cp:revision>
  <dcterms:created xsi:type="dcterms:W3CDTF">2014-06-06T22:47:41Z</dcterms:created>
  <dcterms:modified xsi:type="dcterms:W3CDTF">2014-07-28T22:15:14Z</dcterms:modified>
</cp:coreProperties>
</file>