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68" r:id="rId2"/>
    <p:sldId id="273" r:id="rId3"/>
    <p:sldId id="274" r:id="rId4"/>
    <p:sldId id="276" r:id="rId5"/>
    <p:sldId id="275" r:id="rId6"/>
    <p:sldId id="26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7-02T20:10:36.5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5826 2314 2 0,'-1'-2'39'16,"1"0"-6"-16,0 0-17 0,0-1 0 0,0 1 4 16,0 0-4-16,0-1-1 0,0 1 2 15,0 1-1-15,0-1 0 0,0 0-2 16,0 0-3-16,0 0 0 0,0 2 0 15,0-3-3-15,0 3 0 0,0 0-2 16,0 0 1-16,0 0 0 0,0 0-1 16,0-1 0-16,0 1-2 0,0 0-3 15,0 0 2-15,0 0-3 0,0 0 0 16,0 0-2-16,-2 0 1 0,2 4 1 16,0 0 0-16,-1 2-17 0,1 0 40 15,-2 0-20-15,2 1 0 0,0 2 2 0,0 1-2 16,0 1 2-16,-2 2 6 0,1 1-2 15,0 2 3-15,0 1-3 0,1 3 0 16,-3 0-1-16,3 0-1 0,-2 1-1 16,-2 0 1-16,4-1-2 0,-4-1 2 15,3 3-4-15,0-4 0 0,-2 0 0 0,2-1 1 16,-1 0 1-16,0-2-1 0,1-1-2 16,0-3-1-16,1-1-1 15,-2 0 1-15,2-3-1 0,0 1 0 16,-1-3 2-16,1-1-2 0,0 0 0 0,0-2 0 15,0 0 1-15,0-2-1 0,0 0 1 16,0 0 0-16,0 0 2 0,0 0-1 16,0 0 3-16,0 0-2 0,0-5-4 15,0 0-4-15,0 0-8 0,0-3-9 16,0 2-11-16,0-2-13 0,1 2-20 0,2-1-32 16,0-2-42-16</inkml:trace>
  <inkml:trace contextRef="#ctx0" brushRef="#br0" timeOffset="630.2278">5571 2351 23 0,'-1'0'13'15,"1"0"26"-15,0-2 14 0,0 0-16 0,0 1-17 16,3-1-4-16,5-1 0 0,5 0 2 16,3-1 0-16,6 1 4 0,3-3 2 15,5 2-7-15,0-2-3 0,4 3-6 16,2-2 1-16,-1 1 0 0,2-2-4 16,-4 3 0-16,2-2 0 0,1 1-1 15,-1 0-2-15,0 0-1 0,-1-1 0 0,-1 2 0 16,-5 1-1-16,-1-1 1 15,-4 1-1-15,-4 1 0 0,0 0 0 16,-3 1-1-16,-5 0 1 0,-2 0-1 0,-4 0 1 16,-3 0-3-16,0 0-2 0,-2 0-1 15,0 2-2-15,0 2 0 0,-6 0-2 16,-3 1-5-16,-1 0-10 0,0 0-13 16,0 1-15-16,4 0-29 0,0-2-31 15</inkml:trace>
  <inkml:trace contextRef="#ctx0" brushRef="#br0" timeOffset="1276.6308">6036 2604 54 0,'-4'-6'23'0,"0"1"-17"0,2 1 34 0,-2-1 9 16,0 2-21-16,2 0-11 0,-2-1 0 15,2 2 0-15,-4 1 2 0,6 0-6 16,-4 1 2-16,1 0-6 0,0 0-2 16,-5 0-3-16,2 3-1 0,-2 3 4 15,-1 2-1-15,2 2 0 0,-2-1-2 0,1 2-1 16,4 0 3-16,0 2-5 0,4-1-1 15,0-1 3-15,0 0-1 16,0 0-1-16,2-2 0 0,6-1 1 16,-2 1-2-16,6-2 0 0,0-2 3 15,1-1-1-15,3-1 0 0,-3-1 0 0,5-2 0 16,-2 0 0-16,-2 0-2 16,2-3 3-16,-1-3-2 0,-3 1 0 0,0-4-1 15,-3 2 1-15,-3-3-1 16,-2 0-2-16,-3-1-2 0,-1-2-1 0,0-1-3 15,0 1-1-15,-5 1 5 0,-4 0 1 16,0 1 2-16,0 3 0 0,1 2 0 0,-2 0 2 16,-2 1-1-16,3 2 1 15,-1-2-1-15,0 4 1 0,-3-1-1 0,4 1 0 16,1 1 0-16,1-1-1 0,3 1 0 16,4 0 0-16,0 0-4 0,0 0-20 15,0 0-18-15,0 3-13 0,6-1-27 16,6 0-24-16</inkml:trace>
  <inkml:trace contextRef="#ctx0" brushRef="#br0" timeOffset="1839.9791">6541 2556 10 0,'0'-3'64'0,"0"-1"-15"0,-4 2-17 16,-5-2 1-16,1 2 1 0,-6 2-9 15,-5 0-7-15,0 0 3 0,-4 2-2 16,0 5-3-16,-2 0-2 0,1 0-2 15,2 3-2-15,-2-1-1 0,5 1-2 16,-1-1-4-16,5 2-1 0,3-2 0 16,2 1-3-16,6 1 1 0,2 0 0 15,2-1-1-15,1-1 1 0,4 0 1 0,5-2-1 16,2 0 0-16,1-1 0 0,5-2 2 16,-1-2-2-16,1-1 1 0,2-1-1 15,-4 0 0-15,3 0 2 0,-6-4-2 16,2-2 2-16,-1-2-2 0,-1 1 0 15,1-2 0-15,-2-3 2 0,-1-1-1 0,-3-1-1 16,2-2 1-16,-3-3 0 0,-2-1 0 16,0-1-1-16,-4 0 0 0,2 1 0 15,-3 2 0-15,0-1 0 16,0 3 0-16,-5 3 2 0,-7-2 0 0,0 4-2 16,-4-1 0-16,-5 0 1 0,1 4-1 15,-4-2 1-15,0 3-1 0,0-1-1 16,4 1 1-16,-1 1 1 0,3 0-1 15,6 0-1-15,0 2 1 0,5 2-1 16,3 1-4-16,4 0-7 0,0 1-9 0,4-1-25 16,11 1-9-16,6 0-33 0,5 0-48 15</inkml:trace>
  <inkml:trace contextRef="#ctx0" brushRef="#br0" timeOffset="3050.8308">6777 2577 1 0,'-10'-2'77'15,"-1"2"-61"-15,0 0 47 0,-2 0-6 16,3 0-35-16,-4 0-4 0,2 1 2 0,0 3-4 16,-2-1-5-16,3 3-3 0,-1-1-2 15,1 1-1-15,3 0-2 0,-2 1-1 16,4 0-2-16,0 0 1 0,1 1-1 15,2 1 1-15,2-3-2 0,1 2 1 16,0-1 0-16,5-1 0 0,3 0 2 0,0-1-2 16,2-2 2-16,1 0-1 0,1-3 1 15,0 0 0-15,1 0 1 16,1 0-1-16,0-4-1 0,0-2 0 16,0 0 0-16,-1-1 0 0,-2 0-1 0,-2-2 1 15,-1-1 1-15,0-1-2 0,-2-2 0 16,1 1 0-16,-1 0 0 0,-2 2-1 15,2 1 0-15,-4 3 2 0,0 4-1 16,-2 1 1-16,0 1 0 0,0 0 0 16,0 0-3-16,0 0 0 0,0 3 0 0,-2 3 2 15,0 4 0-15,-2-2 2 0,4 2-1 16,-2-2-1-16,2-1 0 16,0 0 1-16,0-1-1 0,0 0 0 15,0-1 0-15,2 1 0 0,2-4 0 0,0 1 1 16,2 0 0-16,0-3 0 0,4 0 3 15,0 0-1-15,1 0-1 0,2-5-1 16,-2 0 0-16,2-1 1 0,-3 0-2 16,0-3-2-16,-1 1 2 0,0-1-1 15,-2 1 1-15,0-2 0 0,-2 1-1 0,-1 0 0 16,0 1 1-16,-1 3 0 0,-2 2 0 16,-1 3 1-16,0 0 0 0,0 0-1 15,0 0 0-15,0 0 1 16,0 0-2-16,0 4 4 0,-4 1-3 0,4 3 2 15,-4-2-1-15,0 0-1 0,4 1 2 16,-2-1-1-16,2 0 0 0,0 0-1 16,0-3 1-16,0 1-1 0,0-3 1 15,0 2 0-15,6-1 1 0,0-2 1 16,4 0 1-16,-1 0 0 0,1 0-1 16,4-3-1-16,-2-1-1 0,0-2-1 0,-1 0 1 15,-1-1 0-15,0-3 1 16,-1 1-2-16,0 0 1 0,-2-4-2 0,3 5 1 15,-2 0 0-15,-4 1 0 0,0 4 0 16,-4 2 0-16,1 1 0 0,-1 0 0 16,0 0-3-16,1 0-1 0,-1 0 0 15,0 1 1-15,0 7 3 0,0 0 0 16,0 5 3-16,0 1 0 0,-2 1-1 16,-2 3 0-16,0 1-1 0,2 2 2 15,-2 1-3-15,2 4 0 0,2 3 1 0,-4 1 9 16,4 1-6-16,0 0-1 0,0-2-2 15,0 0-1-15,0-3 3 0,0-2-2 16,-3-3 0-16,0 0 0 0,-3-3 0 16,1-2 0-16,-2-2 0 0,-2-2 1 15,1-3-1-15,-2-1 1 0,-1-1 1 0,1-3-2 16,-1-1 2-16,2 0 0 16,-2-1 0-16,-1-2 0 0,2 0-1 15,-3-5 0-15,2-2 1 0,-2-5-3 16,1-2 1-16,2-3 1 0,1-1-4 15,6-1 1-15,-3 2 1 0,5 0-1 0,1 4 0 16,0 0 1-16,0 3 0 0,0 1 0 16,3 1 0-16,3 3 0 0,-1 0-1 15,4 0 1-15,1 0 2 0,6-1-1 16,5 4 4-16,3-3 0 0,2 2-2 0,2-1 0 16,-1 2 0-16,1 0-2 0,-4 0-1 15,-2 2 0-15,-2 0 0 0,-5-1-3 16,1 1-7-16,-6 0-16 0,-1 0-21 15,-5 1-34-15,-4-1-79 0</inkml:trace>
  <inkml:trace contextRef="#ctx0" brushRef="#br0" timeOffset="4956.8575">5304 3306 7 0,'-4'0'6'15,"0"0"24"-15,0 0 19 0,-1 0-22 16,2 2-13-16,0-2 3 0,-1 1-1 15,3 1-4-15,-3-1-5 0,3 1 2 0,-3 0 1 16,2 2-3-16,0-2 0 0,0 3-2 16,-2 1 3-16,3 0-2 15,0-1 1-15,-1 1 0 0,0 0-2 16,2-1 0-16,0-1-1 0,0 2 2 0,0-1-3 16,2-3 0-16,2 2 3 0,2-3-3 15,-2 0 3-15,5-1 0 0,-4 0-2 16,4 0 3-16,-1-1-3 0,0-1-1 15,2-3-1-15,-4 0-1 0,1 0 1 16,-1 0-2-16,-2 0 3 0,-2 0-2 0,-2-2 0 16,1 2-1-16,-1-3 0 0,0 3 0 15,0 1 0-15,-3 2-1 16,-3 0 1-16,2 0-1 0,0 2 0 16,-1-2-1-16,-3 2 0 0,0 0 1 15,0 0 1-15,-1 5-1 0,2-2 0 0,0-3 1 16,4 5-1-16,-1-3 1 0,3 0-2 15,1 1 1-15,0 0-2 0,0 0-4 16,0 0-8-16,8-1-15 0,6 0-17 16,1-2-27-16,3 0-36 0</inkml:trace>
  <inkml:trace contextRef="#ctx0" brushRef="#br0" timeOffset="5514.2396">5604 3190 47 0,'0'0'7'0,"0"0"19"16,-2 0-3-16,2 4-11 0,0 5 5 16,0 3 8-16,-2 3 2 15,2 0-3-15,0 2-1 0,0-2-5 0,0 1 0 16,0 1-7-16,0 0-2 0,0 0-3 15,0-1 3-15,0-1-2 0,0-1-1 16,0-1-1-16,0-1 0 0,0 0-3 16,0-1 1-16,-2-1-2 0,1-1-1 15,1-1 1-15,-1 0 0 0,1-3-1 16,0-1-1-16,0-1 1 0,0 0-1 0,0-1-5 16,1-2-13-16,8 0-15 0,-3 0-30 15,4-4-38-15</inkml:trace>
  <inkml:trace contextRef="#ctx0" brushRef="#br0" timeOffset="5894.9074">5545 3159 122 0,'0'-7'4'0,"0"-1"-4"0,1 2 18 16,6-2 15-16,5 1-14 0,-1 0-11 15,5 0 4-15,0 1 6 0,2 0-5 16,-2 4 0-16,1-2-2 0,1 4-3 16,-3 0 1-16,-1 3-5 0,0 3-3 15,-3 2 4-15,0 3-1 0,-4 0-2 0,-3 2 1 16,-2 1 0-16,-2 1 1 0,0 0 0 15,-4 2 5-15,-8-1-8 0,2 0 2 16,-7-2-2-16,2-2 1 0,-1-2 0 16,-2 0 0-16,2-2-1 0,1-1 1 15,3-1-2-15,0 0 0 0,4-2 0 0,2-1 0 16,0 0-1-16,4-2-3 0,0-1-6 16,2 0-11-16,0 0-17 15,0 0-21-15,3 0-26 0,4 0-25 16</inkml:trace>
  <inkml:trace contextRef="#ctx0" brushRef="#br0" timeOffset="6682.7299">5845 3339 36 0,'1'0'2'0,"0"0"23"0,-1 0 16 16,2 0-16-16,-2 0 0 0,0 0 2 16,0 0-7-16,0 0-4 0,0 0 1 15,0 0-4-15,0 0-5 0,0 0-6 0,0 3-1 16,0 2 3-16,-2 4 2 0,-2 0-1 15,0 1-1-15,-2 1 2 0,2 0 0 16,-3 0-3-16,5 1-2 0,-5-1 3 16,4-3-2-16,1 0-1 0,0-2 1 15,2 1 0-15,-2-3-1 0,2 0 3 16,0-2-1-16,0-2 0 0,0 2 3 16,0-2 5-16,0 0 6 0,0-2-3 15,0-5-7-15,0 0-4 0,2-4 0 16,0 0-3-16,0-2 0 0,-1-3 0 0,0 0 0 15,-1-3-1-15,4-1-1 0,-2 0-1 16,1-1-3-16,3 4 5 0,-1 0-2 16,2 1 3-16,3 2-1 0,-4 2 1 15,2 1-1-15,0 1 1 0,1 1 0 16,-2 3 1-16,0 0 0 0,-3 2 2 16,-1 2-1-16,0 1 3 0,-1 1-5 15,0 0 0-15,2 3-1 0,1 4 2 16,0 1 2-16,0 4-3 0,-1 1 2 15,0-1 0-15,2 3 1 0,-2-1-1 0,2 1 2 16,0-1-2-16,0 0 0 0,2 0 1 16,-2 0 0-16,1-3-3 0,-4-1 2 15,4 1-2-15,-1-4 4 0,-2 1-4 16,2-1 3-16,-4-3-2 0,1-1 1 16,-2-1 0-16,0-2 0 0,0 0 1 0,-1 0 3 15,0 0 2-15,0 0 3 16,0-2 0-16,2-3-4 0,-2-5-5 0,2 1 0 15,1-4-2-15,0-3 0 0,1 2 0 16,-3-5 0-16,3 1 0 0,0-1 0 16,0 1-3-16,0 4 3 0,-2 0 0 15,0 0 0-15,1 3 0 0,0 1 0 16,-1 3 0-16,-2-1 0 0,0 1 0 16,0 2-11-16,0-1 15 0,1 3-3 15,-1 0-5-15,1 2-3 0,-1 1-3 16,2-3-4-16,-1 3-7 0,0 0-12 0,3 0-12 15,1 0-17-15,0 0-33 0,-2 0-45 16</inkml:trace>
  <inkml:trace contextRef="#ctx0" brushRef="#br0" timeOffset="7342.6265">6177 3278 157 0,'-6'6'24'0,"3"2"-26"15,0 1 6-15,1 2 20 0,1 1-10 16,0-1 2-16,1 2 1 0,0-1-7 15,0 1 0-15,0-1-5 0,0 0 0 16,0-1-1-16,0-1-1 0,0-1-2 0,2-1-1 16,0-2 1-16,-1 0-1 0,0-3 2 15,-1 0-2-15,0-3 0 0,0 3 0 16,0-3 2-16,0 0 3 0,0 0 2 16,0-4-7-16,0-3-4 0,0-1 0 15,-2-2 0-15,-1-1-6 0,0-1-1 0,3-1-4 16,0-1 4-16,0-3-2 15,0 2 0-15,0-2 3 0,2 2 4 16,2-1 2-16,-1 2 3 0,1 1 1 16,-2-1 0-16,1 3 1 0,0-3 2 0,-2 0 4 15,2 0 1-15,-3 1 4 0,3 0 5 16,1 0 0-16,-1 2-9 0,3 0 15 16,-2 2-5-16,2 1-4 0,0 2 2 15,0-1 0-15,0 3-3 0,-2 1-3 16,0 1-3-16,-1 2-2 0,0-1 1 15,2 1-5-15,-1 0-1 0,4 4 0 0,0 5 2 16,-1 2 0-16,3 5 3 16,-4 3-1-16,1 1 0 0,2 2 0 15,-2 1 3-15,2-2-4 0,0-2-2 16,-1 0 0-16,0-1 3 0,-2 1-1 0,0-2 0 16,0-3 0-16,-3 2 1 0,1-2-2 15,-1 0 0-15,-1-3 1 0,-2-1-3 16,3-1 1-16,-3-2 0 0,0-1 0 15,0 0-1-15,0-3 1 0,0 0 0 16,0-2-3-16,0-1-4 0,0 0-8 0,0 0-4 16,0-1-8-16,-3-6-28 0,-2-2-40 15,0-2-104-15</inkml:trace>
  <inkml:trace contextRef="#ctx0" brushRef="#br0" timeOffset="7548.8839">6125 3313 26 0,'-9'0'215'0,"4"0"-210"0,4 0 38 0,1 0 18 0,0 0-37 16,2-4-8-16,8 1-4 0,5 0-6 16,3-3-2-16,4 1-2 0,-1 1-2 15,2 0 0-15,-2 1 0 0,2 0-2 16,-1 2-11-16,-1-1-14 0,0 2-20 0,2 0-30 15,-3-3-48-15</inkml:trace>
  <inkml:trace contextRef="#ctx0" brushRef="#br0" timeOffset="8054.4359">6618 3172 30 0,'2'-2'18'0,"-2"0"40"0,0 0 2 16,0 2-16-16,0 0-3 0,0 0-9 0,0 0-8 15,0 0-1-15,0-2-6 16,0 2-4-16,-3 0-3 0,-3 0-7 0,-1 0-1 16,-7 0 0-16,5 4 0 0,-4 0 0 15,2 1 3-15,1 1 2 0,-1 0-7 16,1 2 1-16,0-2 1 0,1 1-2 15,2 1 0-15,1-2 0 0,2 1 0 16,1-3 0-16,2 0 0 0,1 0 0 16,0-2 0-16,0 2 0 0,1 0 0 0,4-1 0 15,3 0 0-15,-1-2 2 0,4 3 1 16,2-4-2-16,5 0 1 0,0 1-1 16,-1-1-1-16,5 1 0 15,-5-1 1-15,-1 2-1 0,0 0-1 0,-3 0 1 16,-1 2 0-16,-4 1 0 0,-2 0-1 15,1 2 1-15,-4 0 1 0,-3 1-1 16,0 2 1-16,0 0 0 0,-7 1 0 16,-2-2 2-16,2 2 0 0,-3-2 3 15,0 1-2-15,4-1 3 0,-4-1 1 0,1-1-1 16,0-3-1-16,-2 2 0 0,2-3-2 16,-1 0-1-16,0-1-1 0,3-1-1 15,-2-1 2-15,0 0-3 16,2-3-3-16,-1-1-9 0,2-4-6 0,1 3-12 15,4-2-15-15,1-2-28 0,0 2-66 16</inkml:trace>
  <inkml:trace contextRef="#ctx0" brushRef="#br0" timeOffset="8865.7234">7007 3258 93 0,'-1'4'20'0,"-1"1"29"0,0 5 2 0,0 2-20 16,-1 4-1-16,2 1-2 0,-1-2-4 15,2 4-6-15,0-3-2 0,0 1 1 16,0 2-3-16,2-2-6 0,0 2 1 16,1 0-4-16,0-2 1 0,-1-2-1 15,-2-1 0-15,2 0 0 0,0-1 0 0,-2-2-2 16,2 1 1-16,-2-1-1 0,2 0-1 15,-1-3-1-15,1-1 0 0,-1 0 1 16,1-4-2-16,-2 0 1 0,0 0-1 16,0-2-1-16,1 0-3 0,-1-1-4 15,0 0-6-15,0 0-4 0,1-6-16 16,2-2-18-16,-3-4-32 0,2-1-57 16</inkml:trace>
  <inkml:trace contextRef="#ctx0" brushRef="#br0" timeOffset="9287.3585">6951 3228 132 0,'-5'-6'5'0,"4"1"9"0,-2 0 38 15,3 1-4-15,0 0-20 0,0 0-8 16,7 1 1-16,3-1-5 0,-1 2-1 15,0 2-1-15,1 0-6 16,0 0-3-16,-3 1-1 0,1 4 3 0,-2 0-6 16,2 2 1-16,-2-1-2 0,1 1 1 15,-1-1 0-15,-2 0 1 0,3-1-2 16,-1 1 0-16,-1-3 0 0,3 2 1 16,-3 0 0-16,1 1-1 0,-2-1 0 15,2-2 1-15,-2 1-1 0,-2 1 0 0,2-3 2 16,-4 1-2-16,0 0 1 0,0 2-1 15,0-2 2-15,-2 3-1 0,-6 1 2 16,-4-1-1-16,3 0-1 16,-5 0-1-16,4-1 2 0,-2-1-1 0,1-2-1 15,3 2 0-15,-2-2 1 0,4-1-2 16,2 0 1-16,0-1-2 0,2 0-4 16,0 0-2-16,0 0 2 0,2 0-4 15,0 0-4-15,0 0-7 0,0 0-9 16,4-1-16-16,2-2-20 0,4 0-35 0</inkml:trace>
  <inkml:trace contextRef="#ctx0" brushRef="#br0" timeOffset="10938.3833">7482 3197 11 0,'-1'-1'40'15,"-5"1"6"-15,-2 0 11 0,-4 0-17 0,-1 1-8 16,-3 2-4-16,0 0-6 15,-2 4-6-15,1-2 2 0,1 4-7 16,0-2-2-16,1-1-4 0,1 2 4 16,0-1-3-16,2 0-1 0,4 2-1 0,-1-2 0 15,5 3-3-15,-2-2 0 0,4 1 2 16,2-1-1-16,0 0-1 0,0-1 1 16,3-1-2-16,3 0 2 0,1-2-1 15,-1 0 2-15,1-2-3 0,-1 1 2 16,4-3-1-16,-3 0 4 0,2 0-2 0,2 0-1 15,-1-5-1-15,0-1 0 0,-2 0 1 16,-2-1-2-16,-3-1 0 0,2-2 0 16,-1-1-3-16,0-1-1 15,-2 0 0-15,1 1-3 0,-3 1 1 0,1 3 4 16,-1 1 1-16,0 1 2 0,0 4-2 16,0-1 2-16,0 2 0 0,0 0-1 15,0 0 1-15,0 0-1 0,0 0-2 16,0 5 1-16,-3 2 2 0,0 0 1 15,0 2-1-15,2 0 1 0,0 0 0 0,1-1-1 16,0 1 0-16,1-1 2 0,5-3-1 16,1 1 0-16,0-3-1 0,3 1 1 15,1-2 0-15,-1-2-1 0,3 0 3 16,-2 0-4-16,3-2 0 0,1-2 0 16,-2-1-4-16,-1-1 0 0,-2-2 0 15,-3 0-1-15,3 0 2 0,-2-2-1 16,-3 1-4-16,1-1 3 0,-2 2-1 15,-1 2 3-15,-1 0 3 0,-1 5 0 16,-1-2 0-16,0 3 3 0,1 0-1 0,-1 0-1 16,0 4 0-16,0 3 2 0,0 2 2 15,0 2 3-15,0 1-2 0,0 2 1 16,-1 3-1-16,0 0 1 0,1 3 2 16,-2 0 1-16,2 2-5 0,0 2 1 15,0-2-4-15,0 2 4 0,0-3-3 16,0 0 0-16,0-4-1 0,0-2 0 15,0-1-2-15,-2-3 2 0,2-1-1 16,-2 0 1-16,-1-5-1 0,3 1 2 16,-3-5-1-16,3 0-1 0,-4-1 3 15,1 0 3-15,-3-2-3 0,-1-6 0 0,1-1-4 16,1-5-4-16,1-2-5 0,0-3-4 16,1-3-2-16,3-2-6 0,0-4 1 15,1 1-1-15,9 0 9 0,0 3 6 16,1 2 3-16,-4 1-1 0,2 3 3 15,1 0 0-15,-2 1 1 0,1 3-1 0,0-2 2 16,0 1-1-16,1 1 1 0,-2 1 0 16,1 2 4-16,-1 3 0 15,-4 1-5-15,6 2 13 0,-7 1 0 16,4 2-3-16,-1 2-1 0,-1 0-5 0,1 4-3 16,-1 6 3-16,0 2 4 0,-3 5 0 15,0 1 2-15,-2 0-8 0,0-2 1 16,0 1 0-16,-3-3-1 0,-2-1 0 15,3-2-2-15,-5-3 3 0,1 1-1 16,0-4 0-16,-3-1 1 0,0 1-1 0,-2-5 0 16,1 1 0-16,-1-1-1 0,0 0-1 15,2-1-2-15,-2-5-1 0,1 0-3 16,1-2-3-16,1-2 0 0,4 1 0 16,1-2 2-16,3 3-2 0,0 0 5 15,0 4 1-15,0 0 0 0,0 1 2 16,3 3 0-16,-3 0-1 0,3 0-1 15,0 2 3-15,-2 3 4 0,2 2 0 16,-1 1 3-16,-1-1 1 0,3-1-3 16,-3 0 0-16,4 0 1 0,-2-1 0 0,3-3-1 15,3 2-1-15,-1-4 2 0,5 0-1 16,1 0 1-16,3-1-2 0,3-5-3 16,1-1 3-16,2 1-4 0,-4-4 1 15,1 1 0-15,0-1-1 0,-4 1 0 16,0-1 0-16,-2-1 1 0,-2 1-3 15,1-1 1-15,-4 1 0 0,1 3-2 0,-8 1 3 16,0 3 0-16,-2 0 0 16,0 1 2-16,0 2-2 0,0-2 0 15,0 2-2-15,-6-2 2 0,-2 1-2 0,2 1 1 16,-6 0 0-16,2 5 0 0,0 0 0 16,0 1 1-16,3 2-2 0,0-1 1 15,2 5 0-15,4-3 0 0,-1 2 1 16,2-2-1-16,0 1 1 0,6 0 0 15,3-1 1-15,1 0-1 0,4 0 1 16,0-4 0-16,0 0 0 0,1-2 0 0,-1-3 0 16,2 2 1-16,-2-2-1 15,1 0 1-15,1-4-1 0,1-1 1 16,-3-1-1-16,-1-1 0 0,-2-2 1 16,-1-1-1-16,0-1 0 0,0 0-1 0,-1-3-1 15,0-1 2-15,1-1-2 0,-2 1 1 16,1 4 0-16,-2 2 0 0,-1 3 0 15,0 1-11-15,0 1 19 0,3 3-4 16,-4 0-2-16,1 1 2 0,1 0 0 16,-3 0-1-16,4 3-2 0,-2 2 4 0,1 2-3 15,-1 1 3-15,-2 2 4 0,-1 2-9 16,-3 1 2-16,0 2 1 0,0-2 0 16,-5 1 0-16,0-1-2 15,-2 0 1-15,2 0-2 0,1-3 1 0,0-1-1 16,4 2-2-16,0-3-9 0,0 2-6 15,0-3-12-15,1 0-10 0,2-1-17 16,-3 0-40-16,0-3-106 0</inkml:trace>
  <inkml:trace contextRef="#ctx0" brushRef="#br0" timeOffset="12158.6412">5467 4016 12 0,'-2'0'40'16,"2"0"1"-16,0 0-9 0,0 0-4 15,0 0 0-15,-2 0-7 0,2 0-8 16,0 0-5-16,0 1-2 0,0 2 6 0,-2-1 3 16,1 2-3-16,-2 1-4 15,2-3 2-15,1 4-1 0,-1-1-1 16,1-1 1-16,0 0-3 0,0 0-3 15,0 0 2-15,0-1-1 0,0 0-1 0,0 0 0 16,2-3 1-16,2 1-1 0,1-1 1 16,2 0 3-16,1 0-2 0,2-2-1 15,1-4-3-15,-1 0 1 0,-2-1-2 16,1 0 2-16,-3 1-1 0,-2-2 0 16,0 1-1-16,0-1 0 0,-4 0-2 0,0 1-2 15,0 3 1-15,0 0 1 16,-5 3 0-16,-5 1 0 0,0 0 0 15,-2 0 0-15,-2 6 1 0,2 0 2 0,-5 1 2 16,5 0 0-16,2 0 0 0,0-2 0 16,4 1-3-16,0-2 2 0,5-1-1 15,0 0-2-15,0-1 1 0,1 0 0 16,0 0 0-16,0-1 0 0,6 1 1 16,3-2 1-16,1 0 0 0,2 0-2 15,2-2-4-15,1-1-7 0,-1 0-13 0,2-1-18 16,-3 1-26-16,-1-2-41 0</inkml:trace>
  <inkml:trace contextRef="#ctx0" brushRef="#br0" timeOffset="13618.8034">5918 3832 43 0,'-5'-2'43'0,"2"-1"-7"0,-3 1-3 0,0-2-5 16,2 1-1-16,-3 0-8 0,1 1-2 16,1-1 1-16,-1 0-3 0,2 2 5 15,-1-2-7-15,3 2-7 0,-2 1 1 16,-2 0-4-16,2 0-3 0,-6 0 2 15,1 4-2-15,-2 2 0 0,-4 1 1 0,2 4 2 16,-2 0 1-16,2 1 0 0,3 4 0 16,-4 0 0-16,5 1 1 15,1 3 1-15,2 0-1 0,4 1 0 16,2-2 0-16,0 1 1 0,0 0-1 0,5-2-2 16,3 1 1-16,0-3-2 0,3-1 1 15,0 1 1-15,1-3 0 0,1 1-1 16,-1-2 0-16,0 0 0 0,-2-2 0 15,0-2-1-15,0-1-1 0,-3-2 1 16,1-1-2-16,-2 0 2 0,1-3-1 0,0 0 1 16,-1-1 0-16,2 0 0 0,1-2 2 15,-2-4-2-15,2-1 0 0,-3-3 0 16,2 0-1-16,-2-2-1 16,-1-2 1-16,-1 0-2 0,0-1 0 0,0 2 1 15,-1 0-1-15,2 2 0 0,-1 4 1 0,-2 0 0 16,0 4-1-16,-2 2 1 15,0-1 0-15,0 2-1 0,0 0-1 16,0 0-2-16,0 2 1 0,0 2 0 16,0 4 5-16,0-2-2 0,0 5 0 0,0-1 1 15,0 0 1-15,0 3-1 0,-2 0 3 16,0 0-1-16,-1 1 2 0,0-2-3 16,3 0 1-16,-2-1-1 0,2 0 1 15,-2-2-2-15,0-1 2 0,2-1-3 16,-1-2 1-16,1-1 1 0,-1-3-2 15,1 1 0-15,0-2 0 0,0 0 0 16,0 1 0-16,0-1 1 0,0 0 0 16,1 0 0-16,4 0-2 0,3-4-4 15,-1-1-8-15,3-2-3 0,-1 0-9 16,0-4-14-16,-2 0-16 0,0-4-55 0,-5 0-79 16</inkml:trace>
  <inkml:trace contextRef="#ctx0" brushRef="#br0" timeOffset="14185.8857">5841 4029 185 0,'-4'0'8'16,"4"0"42"-16,0 0 10 0,0 0-35 0,2 0-10 15,1-2-2-15,7 0 1 0,3 1-6 16,-1-1 0-16,3 2 0 0,-1 0-3 15,0 0-2-15,-2 0 0 0,2 0-2 16,1 0 0-16,-3 0 0 0,2 0 0 16,-1 0 0-16,-1 0-1 0,2 0 1 15,-1 0-1-15,0-2-2 0,2-1-1 0,-2 0-1 16,-1 1-4-16,-2-2-1 16,-2 2 1-16,-3 0 2 0,-3 0 1 15,1 2 2-15,-3 0 3 0,1 0 0 0,-1 0 0 16,0 0 0-16,0 0 0 0,-9 3 2 15,1 1 3-15,-4 4 1 0,1 0 0 16,1 0 4-16,0 2-6 0,4-1 1 16,0 3-1-16,2-3-1 0,4 1 0 15,0-2-1-15,0 0 0 0,1-1 1 0,5 0-1 16,3-1 0-16,0 0 1 0,2-1 1 16,0-2 0-16,-1 0 0 0,1 0-1 15,-1-2 1-15,2-1-1 16,-2 0 0-16,1 0 3 0,0-1-3 0,-2-5 0 15,1 3-2-15,-2-3 1 0,-2-2 0 16,1 0-1-16,-2 0 1 0,-1-2 0 16,-3 1-2-16,-1-3 1 0,0 3 0 15,0-1-1-15,0 2 0 0,-5 2 0 16,-1-2 0-16,0 5 0 0,-3-2 0 16,2 1-1-16,0 2-1 0,1 0 1 0,0 2-1 15,0 0-1-15,2 0-3 0,0 0-4 16,2 0-6-16,2 0-6 0,0 0-12 15,0 2-17-15,0 0-33 0,6-1-80 16</inkml:trace>
  <inkml:trace contextRef="#ctx0" brushRef="#br0" timeOffset="15595.6392">6510 4150 80 0,'0'2'13'0,"0"-2"18"16,0 1 25-16,0 1-25 0,0-2-1 0,0 1 5 15,0 0-12-15,0-1-4 0,3 0 4 16,4 0 0-16,-2 0-2 0,2-5-4 16,2-3-8-16,-1 1-4 0,0-2-1 15,1 0-1-15,0-2-1 0,-2 2 0 16,1-3 1-16,-1-1-1 0,0-2-1 0,-1 0 0 16,-3-2-1-16,0-2 2 15,-1-2-4-15,0-4 2 0,0 0-2 0,1 1-3 16,-2 1 2-16,-1 5 1 0,0 2 1 15,0 5 1-15,0 0 0 0,0 4 0 16,-1 2-1-16,-2 1 2 0,2 1-1 16,0 2 0-16,-1 0 0 0,1 1 0 15,0-1-1-15,1 1-1 0,-3 0-1 16,2 1-1-16,0 4 2 0,-4 4 1 16,3 4 1-16,-4 3 0 0,4 3 0 0,0 3 2 15,-2 4 0-15,4 3 1 0,-3 1 3 16,3 3-2-16,0 1 0 0,0 0-1 15,0 2 1-15,1-1-2 0,5-1 0 16,0-5 1-16,-2-2-3 16,3-3 2-16,-2-3-1 0,1-2 0 0,-2-2 0 15,-2-1 0-15,2-4-1 0,-3 0 0 16,2-2 1-16,-3-2 0 0,1-1-1 16,1 0 0-16,-2-4 1 0,0-1-1 15,0 0 0-15,0-2 3 0,2 0 1 16,-2-2 2-16,0-3-4 0,0-3-4 0,0-4-1 15,1-1-3-15,0-5-3 0,3-2-1 16,0-3-6-16,0-2-2 0,3 0-7 16,-2 0 1-16,0 3 11 0,-2 2 8 15,-1 2 4-15,-2 5 1 0,0 2 0 16,0 3 0-16,0 4 1 0,0 0 2 16,0 3 0-16,-2-1 2 0,2 2 2 15,-4 0-1-15,1 0-3 0,1 0-1 16,-2 5 1-16,3 0-1 0,1 0-1 15,0-1 0-15,0 0 1 0,0-1 0 0,4-1 4 16,2 0 4-16,3-2-3 0,1 0 4 16,2-1 0-16,2-4-5 0,-1-1-3 15,1-2 0-15,0 0-2 0,-4 0 1 16,0 0-1-16,-3-2 1 0,-3-1-1 16,2-1 0-16,-3-1-1 0,0-2-1 0,-3 2-2 15,0 1-2-15,0 2 3 16,0 3 1-16,-3 5 1 0,-4-1-2 0,4 3 0 15,-4 0 1-15,-2 0-1 16,1 0 1-16,0 5 0 0,-2 0 2 0,4 3-1 16,-4-2 1-16,7 3-1 0,-1-1 0 15,4 0 0-15,0 2 1 0,0-3-1 16,0 0 1-16,3-1 0 0,0-1 0 16,4-1 0-16,0 0 1 0,3-2 0 15,-1-2 3-15,2 0-2 0,1 0 0 0,0-1-1 16,0-3 0-16,1-1-1 0,-1-2 1 15,-3-1-2-15,1 0 2 0,-1-1-1 16,-3-2-1-16,2 0 1 0,-3 0-1 16,1-1 0-16,-2 3 0 0,-4 1-1 15,0 1 1-15,0 3 0 0,0 2 0 16,0-1 0-16,-4 3 0 0,-4 0-3 16,-4 0 2-16,1 0 0 0,-3 4 0 15,-1 1 1-15,5-1 0 0,-2 1-1 16,2 0 0-16,3 1 0 0,1-4 1 15,2 3-1-15,4-3 0 0,0 0 0 0,0 0-2 16,0-2 2-16,4 1 2 0,2-1 1 16,3 0-1-16,5 0 2 0,-2-6-2 15,5 0 0-15,-4 1-1 0,1-3 1 16,-2 2-1-16,0-2 0 0,2 1 1 16,-2-1 0-16,-2 0-1 0,0 2 1 15,-4 1-1-15,1 2 0 0,-4 0-1 16,4 1 0-16,-3 2 0 0,0-2 1 15,0 2-1-15,0 0 1 0,2 0 1 16,-1 2 1-16,-1-1-1 0,3 4 1 0,0-1 0 16,-1-1 1-16,-1 3-1 0,0 0-1 15,0 2 2-15,-4 0 0 0,2 0-1 16,-1 2 0-16,-2 0 1 0,0 1 1 16,0-2-2-16,-2 2 1 0,0 0-1 15,-3-2-1-15,1 1 0 0,0-2 0 0,2 0-1 16,0 1 0-16,2-3 0 0,0 1 0 15,0-1 0-15,2-3 0 16,4 2 0-16,1-1 0 0,3-2 0 16,-2-2-5-16,6 0-11 0,0 0-11 0,-1-2-30 15,3-4-49-15,-8-5-144 0</inkml:trace>
  <inkml:trace contextRef="#ctx0" brushRef="#br0" timeOffset="16439.0716">7496 3942 2 0,'-6'0'33'0,"-1"0"6"16,-1 1-8-16,-2 1-4 0,-3 2 3 16,0-2-4-16,1 3-5 0,-1 0-1 15,1 0-4-15,0 3 3 0,0-1-4 16,2 1-1-16,-1 1-2 0,5 1-3 15,0 2 0-15,0-1-4 0,6-1-1 0,-3-1 0 16,3 2-2-16,0-3 1 0,0 0 2 16,0-2-1-16,3 0 0 0,4-3-1 15,-1 1 0-15,1-4 2 16,2 0 0-16,0 0 1 0,1 0-2 0,3-6-2 16,-1-1 0-16,-1 2-1 0,1-4-1 15,-4 1 1-15,1-1-1 0,0-1-2 16,0 0-2-16,-2 0 1 0,0-2-2 15,0 3 1-15,-1 1 1 0,1 2 1 16,-5 1 2-16,-1 4-2 0,-1 1 2 0,0 0-1 16,1 0 0-16,-1 0-1 0,0 6 3 15,0 3 4-15,-2 2 1 0,0 1 0 16,-1-2-2-16,2 0 2 0,-2 0-1 16,3-3-1-16,0 2-2 0,0-4 0 15,5 0 1-15,3 0-2 0,-2-3 1 16,5-1 0-16,1-1-1 0,4 0-6 15,0 0-12-15,4 0-14 0,0-4-21 16,-1 0-33-16,0-2-71 0</inkml:trace>
  <inkml:trace contextRef="#ctx0" brushRef="#br0" timeOffset="18526.8183">7849 3907 8 0,'-6'6'111'0,"5"1"-108"0,-2 4 28 16,0 1 24-16,3 1-26 0,-1 0-7 15,1 0 2-15,0 0-7 0,0 0-2 16,0 1 0-16,0-3-4 0,2-1-3 15,0-1-2-15,1-2-2 0,0 0-3 16,-1-2 2-16,3 0-2 0,-4-3 0 0,3 0 0 16,0 0 2-16,0-2-1 0,2 0 3 15,0 0-2-15,3-4-1 16,2-3-1-16,-2 0 2 0,3-1-3 16,-2-4 1-16,3 0-1 0,1-2 0 0,0-1-1 15,1 0-3-15,1 0 0 0,-2 3 2 16,-2 1 0-16,-5 4 2 0,2 1 0 15,-6 2-1-15,1 3 1 0,-4 0 0 16,0 1 0-16,0 0 1 0,0 0-1 16,0 0-1-16,0 0-1 0,0 3 3 0,-4 6 1 15,-2 0-1-15,3 3 2 16,-1 0-1-16,2-2 3 0,2 1 0 16,-2-1-1-16,2-2-1 0,0 2 2 15,0-4-1-15,2 0-1 0,3-3 0 0,-1 1 1 16,2-2 0-16,-2-2 0 0,2 0 0 15,-2 0 2-15,6 0 1 0,-4-3-4 16,2-2-1-16,0-1-1 0,1-1 0 16,-3-2 1-16,2-1-1 0,0-1-1 15,-2 1 0-15,2-2-1 0,-1 1 0 16,-1-1-1-16,0 1 2 0,-2 1-1 0,-2 1 0 16,0 3 2-16,-2 1-1 0,0 2 0 15,0 2 1-15,0-2-1 0,0 3 0 16,0 0 0-16,0 0 1 0,-1 0-2 15,0 0 1-15,1 0 1 0,0 0 0 16,0-1-1-16,0 1 1 0,0 0-1 16,0 0 0-16,0 0 0 0,0 0 0 15,2 0 0-15,5 0 1 0,0-1 1 16,0 1-2-16,3-1 1 0,-3 1 1 16,2 0-2-16,1 0 0 0,-2 0 0 0,3 0 0 15,-5 1-2-15,5 0 4 0,-1 0-2 16,-1-1 0-16,-2 1 0 0,-1 1 1 15,0-2-1-15,1 0 1 0,-2 0 0 16,-1 0 0-16,0 0 2 0,-2 0-3 16,0-3 2-16,-2 3-1 0,2-2 1 15,-2 1-1-15,0-2-1 0,0 2 0 16,-6 0-2-16,-1 1 0 0,-4 0 0 16,1 2-1-16,1 3 3 0,-2 0 0 15,4 2-2-15,-3 1 2 0,2 1-1 0,2 1 1 16,-1 0 0-16,2-2 0 0,2 4 0 15,1-4 0-15,2 3 1 0,0-3-1 16,0 0 1-16,0-1 0 0,2-2 0 16,3 0 1-16,0-2-1 0,1 0 3 15,0 0 0-15,4-3 1 0,-1 0 0 0,-1 0-2 16,0 0 0-16,1-5 0 16,-1 0-1-16,2-2-1 0,-4 0 1 15,2-4-1-15,-1 2 0 0,0-3 1 16,0 1-2-16,-1-3-2 0,2 3 1 0,-2 2 1 15,-3 0 0-15,0 6 0 0,-3-1 0 16,2 3 0-16,-2 0 0 0,0 1 0 16,0 0 0-16,0 0-1 0,0 0-3 15,0 0 1-15,0 3 2 0,0 2-1 16,-1 1 3-16,0 1 0 0,-2 2 0 0,3 0 1 16,0 2-2-16,0-2 3 0,0 1-1 15,0-2 0-15,0-1 1 0,5 0-1 16,-1-2 1-16,2 0 0 15,0 0-1-15,2-1 1 0,1-2 1 16,1-1 0-16,1-1 1 0,0 0 0 0,2-3-2 16,1-1 0-16,-1-2 0 0,2 0-2 15,-2-4 1-15,1 1 1 0,0-3-2 16,0-2 1-16,-1-2-2 0,1-4 1 16,-2-2-1-16,1 0 0 0,-3-5-1 15,0 1-2-15,-2 2 0 0,0 2 0 0,-5 3 3 16,1 1-2-16,-3 1 1 0,-1 3 1 15,0 1 0-15,0 2 0 0,-2 2 0 16,-2 0 1-16,-2 3-2 0,1 4 1 16,0 1-1-16,-1 0-1 0,2 1 0 15,-2 0 0-15,-3 0 0 0,1 3-1 16,0 4 1-16,-1 3 0 0,-1 3 0 16,3 1 2-16,-1 4 1 0,0 1 0 15,5 1-1-15,-4 1 4 0,4 0-1 16,-1-2-3-16,2 2 3 0,2-2 0 0,0-3-1 15,0 3 2-15,3-5 0 0,3 0 1 16,3-2-2-16,-3-2 2 0,5-1-1 16,-1-2-2-16,0-2 1 0,2-1 1 15,1 0-2-15,-1-3 1 0,2-1 1 16,3 0 0-16,2-1-1 0,-2-6-1 16,4-2-1-16,-5 1 2 0,2-3-1 15,3-2-1-15,-4 0-1 0,3-2 1 16,-2-3-1-16,0-1 0 0,-2 0-1 15,-2 0 0-15,-5-1-1 0,-1 1-2 0,0 1 2 16,-4 2-1-16,-2 2 0 0,-1 2 0 16,-1 0 2-16,-1 1 0 0,-2 3 0 15,-5 2 1-15,5 0 0 0,-4 2-1 16,4 1 0-16,-1 2 0 0,1-1 0 16,0 2-1-16,0 0-2 0,-1 0 1 0,0 5-1 15,-4 2 2-15,1 2-1 0,0 4 3 16,-2 0 0-16,3 2 0 0,-1 3 1 15,0 2 1-15,1 2-1 16,2-1 2-16,-2 2-1 0,2-3 2 0,2 2-1 16,-2-3 0-16,2-1 0 0,2 1 0 15,-2-3 0-15,1 0 0 0,0-3 0 16,1-1-1-16,0-1-1 0,-3-1 2 16,3-3-1-16,-1-1-1 0,-1-1 0 15,2-3 0-15,0-1 0 0,0 0 0 16,0-1 2-16,0 0 0 0,0 0 5 0,0-3 2 15,3-3-6-15,1-5-4 0,5-2 0 16,3-1 0-16,1-4-2 16,1 1 0-16,2-3-1 0,2 1-1 15,-1 4 0-15,0-1 2 0,-1 3 0 0,-4 4-1 16,2 3 2-16,-3 1-1 0,-1 1 0 16,1 2 1-16,-5 0 1 0,3 1-2 15,-3 1 1-15,-1 0-1 0,1 1 2 16,-1 4-4-16,-1 0 3 0,-1 3 2 15,-3 0-1-15,0 2 2 0,0-1 0 16,-5-1-2-16,-3 3 1 0,0-4 0 16,0 0 0-16,-4-1 0 0,5 0 0 0,-5-2 1 15,4-1-1-15,0 0 0 0,-2-2 0 16,2 1 0-16,2 2-2 0,-1-2 1 16,2 4-1-16,2-2-1 0,-1 3 0 15,2 0 1-15,2 1-1 0,0 1 2 16,0 0 1-16,2 0-1 0,4-1 1 15,4 0 0-15,3-1 3 0,1 0 0 16,2-2 1-16,0 1-1 0,-1-2 0 0,1-1 0 16,1-2 1-16,-3 1-2 0,0-2 0 15,-1 0 0-15,-2 0 0 0,-2-4 0 16,-1 1-2-16,-2-1-1 0,-4 2-4 16,0-1-5-16,-2 1-7 0,0 2-14 15,0-1-14-15,0 1-24 0,-2 0-30 0,-10 0-102 16</inkml:trace>
  <inkml:trace contextRef="#ctx0" brushRef="#br0" timeOffset="19848.1891">5482 4806 40 0,'0'0'49'0,"0"0"-3"15,-1 0-3-15,-3 0-8 0,4 0-7 16,-4 0-2-16,2 0-4 0,-1 0-2 16,0 0-1-16,-1 2-3 0,-1-2-6 15,1 2-3-15,1 1 0 0,-4 0-2 0,0 1-1 16,-1 1 0-16,2 1 0 0,0-1-3 16,1-2 1-16,2 3-1 0,0-1-1 15,3-2 0-15,0 1 0 0,0-1 0 16,0 1 1-16,4-4 1 0,3 2-1 15,0-2 2-15,0 0 3 0,3 0-3 16,-2 0 1-16,1-3-2 0,0 0 1 16,-2-1-3-16,-1 0 1 0,0-1 2 15,0 2-2-15,-4-1 0 0,2 0 1 16,-3 1 0-16,-1-3-2 0,0 2 1 0,0 0 0 16,0 2-1-16,0 0 1 0,0 0 1 15,0 1-2-15,-1 0 0 0,-3 1 0 16,-2 0 0-16,-3 0-2 0,0 0 1 15,1 3 0-15,1 0 0 0,1 0 1 16,0 2 1-16,2-2-1 0,-1 1 0 16,2 0 1-16,3-1-1 0,0-2 0 15,0 3 0-15,0-2 1 0,0 1-1 16,0-2 2-16,3-1-1 0,0 1 2 16,1-1 1-16,-1 0-1 0,4 0 2 0,-4 0-2 15,4-1-1-15,-5-2 0 0,2 1-1 16,1 0 1-16,-4-1-1 0,1 1 0 15,2 0-2-15,-4-1 1 0,4 3 0 16,-4-1-5-16,1 1-3 0,-1-1-5 16,0 0-9-16,2 1-16 0,-2 0-21 0,0 0-37 15,0 0-39-15</inkml:trace>
  <inkml:trace contextRef="#ctx0" brushRef="#br0" timeOffset="21063.707">5804 4661 26 0,'0'-2'22'16,"0"1"30"-16,0-1-4 0,0 2-20 15,0 0-1-15,0 0-1 0,0 0-4 16,0 0-3-16,0 0-5 0,0 0-1 0,0 0-1 16,0 0-5-16,0 2 2 15,0 3 6-15,0 2-1 0,0 4 0 16,0 1-1-16,0 2-1 0,0 2 1 15,0 0-1-15,0 2-3 0,0 0-3 0,0-1 3 16,-3 0-2-16,3 1 0 0,0-1-1 16,0-2-3-16,0 1 0 0,-1-2 0 15,1-1 0-15,0 0 0 0,-3-2-1 16,3 2 0-16,-1-4 0 0,1-1-1 16,0 0 0-16,-2-2 0 0,2-1 0 15,-2-2-1-15,2 0 0 0,0-1 0 16,0-2-3-16,0 0-7 0,0 0-2 15,0 0-8-15,0-1-9 0,0-6-24 16,5-1-29-16,0-3-70 0</inkml:trace>
  <inkml:trace contextRef="#ctx0" brushRef="#br0" timeOffset="21698.0128">5765 4653 127 0,'5'-6'2'0,"1"-2"15"0,4 0 35 16,0 1-15-16,0-1-8 0,1 3-1 15,1-1-5-15,0 1-3 0,0 0 0 16,0 2-3-16,0 3-2 0,-1 0-5 15,3 0-5-15,-3 0-2 0,5 8 3 0,-6-1-3 16,2 1-1-16,-2 2 2 0,-4 1-2 16,0-1 0-16,1 2 1 0,-6-3-1 15,2 2-1-15,-3-2 2 0,0 0 0 16,0-3-2-16,0 2 1 0,-4 0 1 16,-5-1-2-16,-3 1 2 0,-2-1-2 15,-2-2 0-15,0 2-1 0,-1-1 0 0,2 0-1 16,0 0 0-16,2-1 0 15,3-2 0-15,2 0 0 0,2-1-1 16,2 1 1-16,2-3-2 0,2 2 0 0,0-2 1 16,0 1 0-16,2 1 1 0,2-2 1 15,2 1 0-15,2-1 1 0,4 1-1 16,-2 0 0-16,2 1 1 0,2 0-1 16,-1 0 1-16,3 3 0 0,-4-1 2 15,1 2-2-15,-1 2 1 0,-4 0-2 0,-1 0 1 16,-3 3-1-16,0-1 1 0,-3 1-1 15,-1 1 2-15,0-1 0 16,0 2 0-16,-8-2 0 0,0 1 1 16,-4-1 1-16,1 0-2 0,-2-1 2 15,-1-2-2-15,3 0-1 0,-3-3 1 0,5 1 0 16,1-3-1-16,2 0 0 0,0-1 1 16,2-2-1-16,2 2 1 0,-2-2 0 15,2 0 1-15,2 0-2 0,-2-4-2 16,1-2-2-16,0-1-7 0,1-2-2 15,0 3-5-15,0-3-8 0,2 3-7 0,2 0-9 16,4 1-18-16,-2 1-32 0,0-1-39 16</inkml:trace>
  <inkml:trace contextRef="#ctx0" brushRef="#br0" timeOffset="23319.6361">6186 4833 110 0,'-10'0'14'0,"1"0"34"16,3 3 16-16,-3-1-36 0,2 0-7 15,-1 2 6-15,-1-1-11 0,3 2-3 16,-3 1 1-16,2 0-5 0,-2 3-1 16,3-1-1-16,1 1-1 0,0 1-3 0,2-2 0 15,-1 1-2-15,4-1 0 0,0 0 2 16,0 0-2-16,0-1 0 0,3-2 2 16,4 0 0-16,-1 0 1 0,1-2-1 15,0 0 0-15,-1-3 1 0,2 0-1 16,0 0 2-16,1 0 0 0,1-2 0 0,-3-2-2 15,3-1-1-15,0 0 0 16,-1-2-1-16,0 0 0 0,-2-2 0 16,0 0 1-16,1-1-2 0,-4-3 1 15,2 1-1-15,-3-2 0 0,0 0 0 0,1 3-2 16,-3 0 1-16,1 4 1 0,-2-1 0 16,0 4-1-16,0 1 1 0,-2 1 0 15,1 1-1-15,-3 1 0 0,2 0-2 16,-4 0 0-16,-1 1 0 0,2 3 2 15,-1-1 1-15,1 3-1 0,4-3-1 16,-1 2 1-16,2-1-1 0,0 0 2 16,0 0 0-16,0-2-1 0,3 1 0 0,6-2 2 15,-2-1 0-15,6 0-1 16,0 0 2-16,-1 0-1 0,4-1-1 16,-2-4 1-16,2 1 0 0,-3-1-1 0,0 0 0 15,0 0 1-15,-2-1-1 0,-1 3 0 16,-2 1 1-16,-3 0 2 0,0 1-3 15,-3-1 2-15,-1 2 0 0,-1 0 0 16,0 0 0-16,0 0 0 0,0 0-1 16,0 5 0-16,-1 0 5 0,-4 2-2 0,0 2-1 15,-1 1-1-15,0-1-1 0,0 2 2 16,-2-2-1-16,2 3 0 0,-1-3 2 16,4 3-3-16,-2-5 0 15,3 3 0-15,2-3 1 0,0 0 0 0,0-2-1 16,0 0 2-16,2-2-2 0,4 1 1 15,-3-2 1-15,7-1 1 0,-4-1 2 16,2 0-1-16,5 0 0 0,-2-1-1 16,4-5-1-16,-3-1-2 0,0 0 0 15,0-1 2-15,-3-2 0 0,3 1-3 0,-6-4 0 16,1 0 1-16,-2 0-2 0,-2-1-2 16,-2 1-3-16,-1 0 1 0,0 2-1 15,-1 5 3-15,-4-1 1 0,-1 5 1 16,-4-2-1-16,0 4-2 0,-1 0 1 15,1 0 2-15,0 0 0 0,-1 3 1 16,4-2-1-16,1 1 1 0,-1-1 0 16,5 2-1-16,-2-3 0 0,4 2 0 15,0-1 0-15,0 1-1 0,0 0 1 16,2-2 0-16,3 0 1 0,4 0 2 0,1 0 1 16,3 0 0-16,2 0 0 0,-1-3-1 15,2-2 0-15,0-3 1 0,4 2-1 16,-1-2-1-16,0 0 1 0,1-1-1 15,-2-1 1-15,-1 1-2 0,0-2 2 16,-2-1-1-16,-3-4 0 0,-1-1 0 16,-1 0-1-16,-2-4-1 0,0 1-2 15,-6 1 0-15,1 1-2 0,-3 4 1 0,0 1 2 16,0 5 0-16,-3 2 0 16,-3 2 1-16,0 1 1 0,-2 1-1 15,2 2-1-15,0 0 1 0,-1 0 0 0,1 0 0 16,0 0-1-16,2 4 2 0,-2 0-1 15,2 3 1-15,-1 3 0 0,2 2 0 16,1 1 1-16,0 0-1 0,2 2 2 16,0 1-2-16,0 0 2 0,0 3 1 15,2 0 1-15,0 0-1 16,1 2 3-16,0-3 1 0,1 3-2 0,-2-2 1 16,-1-1-1-16,2-1-2 0,-3-1 1 15,0-1 0-15,0-4 0 0,0-1-1 16,0-1 0-16,0-1 0 0,0-2-2 0,-4-1 1 15,4-2 2-15,0-1-3 0,0-2 1 16,0 1 1-16,-2-1 0 0,2 0 2 16,0 0 2-16,0-2 2 0,0-3-6 15,0-2-3-15,0-3 0 0,2 1-2 16,4-4 1-16,2 1 1 0,-2-4-2 0,4 2-1 16,-1 0 0-16,1 0-1 0,0 5 1 15,-2 1 2-15,3-1-1 0,-5 4-1 16,4 1 2-16,1 0 0 15,-2 1 0-15,0 0 0 16,-2 3 1-16,-1 0-2 0,1 0 0 0,-5 0 1 0,6 0 0 16,-6 3-2-16,2 2 3 0,-3 3 1 15,0-1 1-15,-1 1-1 0,0 3 2 16,0 0-1-16,-2-1-1 0,-4 1 1 16,2-1-1-16,-4-2 1 0,0 1-1 0,1-1 1 15,-3 0-1-15,3-2-1 16,-2 0 2-16,0-1-1 0,2-1 0 0,1 0-1 15,2-2 1-15,1 0-2 0,-1-1 1 16,4 0 1-16,-1-1-2 0,1 0 0 16,0 1 0-16,0 0-1 0,0 2 1 0,0-2 0 15,0 2 1-15,3 1 0 16,3-1 1-16,3 0 0 0,-2-1 0 16,4 3 1-16,1-3-1 0,0 1 0 15,2-1 0-15,-1-2 0 0,-1 2-1 0,-1-2 1 16,1 0 0-16,0 0-1 0,-2 0-2 15,0 0-5-15,-1 0-9 0,1 0-18 16,-4 0-16-16,-5 0-32 0,-1-2-97 16</inkml:trace>
  <inkml:trace contextRef="#ctx0" brushRef="#br0" timeOffset="24063.4059">7155 4520 96 0,'-4'0'7'0,"-1"0"40"0,0 0 10 15,1 0-35-15,-1 0-7 0,0 0 1 16,-1 5 1-16,-1 1-1 0,0 4-2 0,0 3 0 16,-3 4 1-16,4 4 4 15,2 2-3-15,-1 3-1 0,3-2-4 16,2 1 0-16,-1 1-1 0,1-2-2 15,0 0-1-15,0 0 1 0,0 0 0 16,0 0-1-16,0-5-1 0,0 1 0 0,0-1-2 16,0-2 4-16,1-1-3 0,3 0 3 15,1 0 0-15,-1-2-3 0,2-1 1 16,-1-2-1-16,2-2-2 0,0-1 2 16,-2-2-2-16,0-1-2 0,0 1 1 15,-2-6-1-15,4 2 1 0,-2-2 1 0,0 0 0 16,1 0-4-16,1-8-10 0,0 1-13 15,-2-3-13-15,1-1-22 16,-3-3-45-16,1-2-125 0</inkml:trace>
  <inkml:trace contextRef="#ctx0" brushRef="#br0" timeOffset="24484.3686">7421 4592 195 0,'0'0'20'0,"1"0"21"15,0 3-7-15,3 2-26 0,-2 3 9 0,0 2 12 16,0 3-2-16,0 2-7 0,-1 2-2 16,0 3-3-16,-1-1-1 0,0 2 0 15,0 0-4-15,0-2-1 16,0 1-1-16,0-1 0 0,0 0-2 0,0-1 0 16,0-2 0-16,0 0-1 0,0-3 0 15,0 1-3-15,0-3 1 0,0 0 2 16,2-2-2-16,-2-2-3 0,0-2 0 15,0-1 2-15,0-1-2 0,0-1 1 16,0 0-1-16,2-2 0 0,-2 0-1 0,2 0-7 16,4 0-2-16,0-4-6 0,4-2-10 15,0 0-11-15,1-3-19 0,0 2-35 16,-4-5-103-16</inkml:trace>
  <inkml:trace contextRef="#ctx0" brushRef="#br0" timeOffset="25394.9349">7839 4702 6 0,'-6'-1'47'0,"-1"0"5"0,1 0-12 16,0 1-8-16,-2 0-1 0,-1 0-3 15,2 0-4-15,-2 0-3 0,1 1-4 16,0 1-4-16,0 2-3 0,0-2 0 15,1 1-1-15,0 2-5 0,0-1-1 16,1 3 0-16,-2-1 1 0,4 0-1 16,0 0 0-16,2 1-2 0,2-1 1 0,0 0-2 15,0 1 0-15,4-1 2 16,8-1 1-16,3 1 2 0,1-3-3 16,0 2 2-16,1-1-1 0,0 2 3 0,-2 0-2 15,-1-2 0-15,-5 0-2 0,1 1-1 16,-3 0 1-16,-2 1-1 0,-1-3 2 15,-2 2-2-15,-2 0 1 0,0-3 1 16,0 4 0-16,0-2 1 0,-5-1 1 16,-4 1-3-16,1-1 0 0,-2 1 0 0,0-2-2 15,3 2 0-15,-1-2-4 0,-1-1-3 16,2 1-3-16,0-1-5 0,3 1-3 16,-1-1-10-16,2 1-8 15,1 0-15-15,0-2-32 0,1 1-44 0</inkml:trace>
  <inkml:trace contextRef="#ctx0" brushRef="#br0" timeOffset="26042.9936">8004 4779 45 0,'0'0'27'0,"0"0"3"0,0 0 22 16,0 0-34-16,0 0-6 0,0 0 10 16,2 0 1-16,3 0-1 0,2 0 0 15,1 0-3-15,-2-2-2 0,4 0-2 0,-3-1-4 16,3 0-2-16,0-1-5 0,-1 0-2 15,0 1 2-15,0-2-3 0,-1 2 0 16,-4-3 0-16,2 2 0 0,-4-1 1 16,-2-2-1-16,1 2 1 0,-1-1-2 15,0 3 0-15,0-1 1 0,0 2-1 0,-3 1 0 16,-4 1-1-16,0 0 1 16,-5 0-2-16,-1 0 1 0,0 0 2 15,2 1 1-15,-1 5-2 0,3-4 2 16,0 2 1-16,0 1-1 0,1 1 1 0,1 2 2 15,4-1-1-15,-1 4 1 0,4-1 0 16,-2-1 1-16,2 2 2 0,0-2-3 16,0 0 2-16,6 1-1 0,0-2-1 15,2 1-1-15,1-2 1 0,4 0-1 16,-2-1 0-16,1-1 1 0,4 0-4 0,-4-3 3 16,1 1-1-16,-1-1-3 0,-1-2 1 15,2 0 1-15,-4 0-8 0,4-1-10 16,-3-3-15-16,3-2-15 15,-1-1-33-15,-3 1-67 0</inkml:trace>
  <inkml:trace contextRef="#ctx0" brushRef="#br0" timeOffset="26366.4074">8339 4706 149 0,'-11'2'32'0,"0"2"22"0,0 0-5 15,-1 1-28-15,-1 1 2 0,1 1-1 16,-1 1-6-16,4 0-3 0,1 0-3 16,1 1-1-16,2-1-2 0,0 0-1 15,5 1-2-15,0-1 1 0,0 0-2 16,0-1 1-16,4-1-1 0,3 0 0 0,3 0 3 15,2-1-1-15,3-1 0 0,-1-1-2 16,4-2 1-16,0-1-1 0,-2 0 0 16,1 0-3-16,1-1 0 15,-2-4-6-15,1 1-12 16,-1-3-10-16,-1-1-12 0,-5 0-20 0,2-3-43 0,-4 0-63 16</inkml:trace>
  <inkml:trace contextRef="#ctx0" brushRef="#br0" timeOffset="26671.8273">8531 4478 93 0,'-1'2'108'0,"1"0"-99"0,0 5 8 15,0 0 26-15,0 5-16 0,0 0 2 16,0 4 6-16,0 0-9 0,0 2-6 15,0 2 0-15,-2 2-4 16,0-2-1-16,-1 0-4 0,0 0 0 0,3-1-4 16,-3 0-1-16,2-2 0 0,1 0-2 15,0-3-2-15,-2 0 0 0,2-3 0 16,0 1-2-16,0-2 0 0,0-3 1 16,0 0 0-16,0-1 0 0,0-1-1 15,0-2 0-15,0 0-3 0,0-2-10 0,0 0-5 16,0-1-14-16,0 0-16 0,0 0-27 15,0-2-64-15</inkml:trace>
  <inkml:trace contextRef="#ctx0" brushRef="#br0" timeOffset="27123.7897">8391 4725 220 0,'3'0'31'0,"5"0"8"0,4-3 14 16,2-1-19-16,3 0-3 0,3 2 0 15,-1-2-11-15,1 1-5 0,-4 0-3 16,0 1-7-16,0 2-3 0,-1-3 0 16,1 3-2-16,1 0 0 0,-1 0 0 15,0 0-2-15,-2 0-4 0,-1 0-5 16,-3 0-2-16,-1 0-1 0,1 0-2 15,-1 0 2-15,0 0-1 0,-5 0 3 16,2 0 2-16,-6 0 5 0,1 0 3 0,0 0 1 16,-1 0 2-16,0 0 1 0,0 0 7 15,0 0 1-15,0 3 5 0,-4 0 1 16,0 2 3-16,1 3-3 0,0-2-1 16,-1 3-4-16,1-3 2 0,0 2-1 15,0 1-3-15,3 0 0 0,0 2-3 16,-1-2-2-16,1 0 1 0,0 1-2 0,0-3-1 15,0 1-1-15,0 0 2 16,4-1-2-16,-4-2 0 0,6 0 0 16,-2-1 0-16,0-1 1 0,2-1-2 0,1-1-2 15,0-1-6-15,1 0-5 0,-3 0-13 16,1-2-15-16,-1-4-8 0,-1-2-25 16,-1-2-73-16</inkml:trace>
  <inkml:trace contextRef="#ctx0" brushRef="#br0" timeOffset="27302.9698">8704 4539 227 0,'-4'-6'11'0,"-2"0"48"0,2 2 10 16,2-2-39-16,2 2-12 0,0 0-3 15,0 1-7-15,0-1-5 0,0 4-3 16,6-2-3-16,2 2-4 0,4 0-18 15,2 0-22-15,0 5-27 0,0-2-73 0</inkml:trace>
  <inkml:trace contextRef="#ctx0" brushRef="#br0" timeOffset="28134.5597">8872 4686 231 0,'-3'3'27'0,"-5"1"38"0,2 2-17 0,0 0-23 0,0 2-7 16,1-1 0-16,0 0-2 0,3 2-2 0,-1-1-5 15,3 0 1-15,0 1-5 0,0 1 0 16,0-1 1-16,3 0-1 0,4-2-1 16,1-1-1-16,-2 0 0 0,1-2 0 15,0-1 0-15,2-1 0 0,-2 0 1 16,2-2 2-16,1 0-2 0,-1 0 0 15,2-2-1-15,-2-2-1 0,-3-1 0 16,1-1 1-16,-3-2-1 0,1 1 0 16,-1-5 0-16,-1 0-2 0,1-1 0 15,-4-1-3-15,0 1-2 0,0-2 0 0,0 4 1 16,-4 1 2-16,-4 3 1 16,-1 2-1-16,-1 0 0 0,1 2 0 0,2 3 1 15,1-1-1-15,3 0 1 0,0 1-1 16,3 0 2-16,0 0-1 0,0 0 0 15,0 0 1-15,0 0-2 0,0 0-1 0,2 0 2 16,3 0 1-16,6 0 1 0,0 2 1 16,5 1-1-16,2 2 1 15,0-3-1-15,1 2 2 0,-3-2 0 16,1 3 0-16,-3 0 0 0,-2 1 0 0,0 0-2 16,-4 1 3-16,0 0-3 0,-3 1 0 15,-1-1 1-15,-2 1 1 0,-2 0 0 16,0 0 1-16,0-3-1 0,0 2 0 15,0-1 1-15,-2-1 0 0,-1 1 0 16,0-4-1-16,3 0 0 0,0-1 0 0,0-1-1 16,0 0 1-16,0 0 3 0,0 0-4 15,0 0 4-15,0 0 0 0,0 0 0 16,0-1-3-16,0-2-1 16,0-4-1-16,0 0-1 0,3-2 0 0,4 0 0 15,0-2 0-15,3-1-2 0,1 1 2 16,3 0-1-16,-1-1 1 0,-1 2-1 15,0 1 1-15,-1 2-1 0,-1 3 0 16,-4-1 1-16,1 2-2 0,-4 1 1 16,-1 1 1-16,0 1 0 0,-2 0-1 15,1 3-1-15,-1 3 2 0,0 2 1 0,0 0 0 16,0 3 1-16,0 1 0 0,-4-1-2 16,-1 0 1-16,5 1 0 0,0-2 0 15,0 1-1-15,0-2 1 0,0-1-1 16,0 1 1-16,2-5 0 0,2 1-1 15,0-1 1-15,-3-2 1 0,4 2-1 0,-4-4 0 16,4 0 1-16,-1 0 0 16,0 2-1-16,2-2-2 0,-3 0-3 15,1 0-4-15,-1 0-5 0,1-2-4 16,2 1-4-16,-1-2-8 0,1 0-8 0,-1-1-11 16,1-2-19-16,-3 0-48 0,0-5-104 15</inkml:trace>
  <inkml:trace contextRef="#ctx0" brushRef="#br0" timeOffset="28510.8245">9404 4375 99 0,'0'-3'42'0,"0"2"18"0,0 0 3 16,0 1-18-16,2 0-8 0,-2 0-6 16,1 0-11-16,3 0-9 0,2 0 3 0,2 6 4 15,3 1 4-15,2 6-3 0,-1-1 1 16,2 5-4-16,-2 3 0 0,1 2-3 16,1 2 0-16,-4 1-4 15,2 1-1-15,-2 1 0 0,-1-1 2 0,1 3-3 16,-4-4 0-16,0 1-2 0,-3-4-1 15,-1 0-1-15,1 0 0 0,-1-2 1 16,-1 1-3-16,1-3 1 0,-2-1-1 16,0-1 1-16,-4 0-1 0,-2-2 1 15,-3 0 0-15,-3-2-2 0,-1 0-2 0,-3-1-7 16,-4-1-10-16,-2 1-9 0,-1-3-16 16,-1 3-18-16,-5-5-30 0,-1-3-139 15</inkml:trace>
  <inkml:trace contextRef="#ctx0" brushRef="#br0" timeOffset="29751.8433">5496 5517 0 0,'-2'1'41'15,"0"2"1"-15,-3 0-10 0,5-1 5 16,-3 1-8-16,1-2-8 0,1 1-3 0,-2 0 0 16,1 0 3-16,-1 4 1 15,1-4-6-15,2 2-8 0,-3-1 2 16,2 2 0-16,1 0-3 0,0-2-3 15,0 2 3-15,0-4-2 0,0 2 1 0,5-1 0 16,0-1 4-16,2-1 0 0,0 0 0 16,2 0-3-16,-3-2-2 0,4-3-2 15,-1 2 0-15,-2-2-2 0,2 1 0 16,-5-1 0-16,2-2 0 0,-2 1 0 16,-2 1 0-16,0-2 0 0,-2 3 0 0,0-2-1 15,0 0 2-15,0 1-4 0,-3 0 1 16,-4 2 0-16,1 1 1 0,-2 2-2 15,-1 0 1-15,-1 0 0 16,0 4 0-16,0-2 1 0,1 3 0 0,3-1 0 16,1-1 0-16,1 2 0 0,0 0-1 15,3 0 1-15,0 0 0 0,1-1 2 16,0 2-1-16,0-2 0 0,0-1 1 16,0 1-1-16,0-3 2 0,0 0-1 15,2 0 2-15,1 0-2 0,-3-1 2 16,3 0-1-16,0 0 2 0,0 0 0 0,-1-1-1 15,0-2-2-15,4 0-1 0,-4 0 1 16,2-1-2-16,-2 3 1 0,1-1-1 16,0-1 0-16,-3 2 0 0,2-1-1 15,-2 1-2-15,1-1-5 0,2 1-3 16,-3 0-8-16,1 1-13 0,0 0-21 16,2-1-29-16,0-2-71 0</inkml:trace>
  <inkml:trace contextRef="#ctx0" brushRef="#br0" timeOffset="31107.4657">5877 5425 2 0,'0'0'35'0,"0"0"-1"0,0 0 0 16,0-2-2-16,0 2-6 0,0-1-5 0,0 0-3 15,0 1-1-15,0 0 4 0,0 0-1 16,0 0-1-16,0 0-1 0,0 0 0 16,0 0-5-16,0 0-3 15,0 0-1-15,-1 4 3 0,-1 0 1 0,0 0 1 16,1 3-4-16,0 3-1 0,-2 1-1 15,3 3 3-15,-2 0-2 0,-1 5 1 16,0-2 0-16,-1 3 0 0,0 2-1 16,0-2 3-16,-1 3-1 0,0-2-4 15,0-1 0-15,4-2 0 0,-4-1-2 0,5-2-1 16,-4-1 1-16,3 1-2 0,0-3 0 16,-1-2-1-16,2 1 0 0,-1-4-2 15,1 0 1-15,0 0 1 0,0-2-1 16,0-1 1-16,0-3 0 0,0-1-2 15,0 1 1-15,0-1 0 0,0 0 0 16,0 0-3-16,0-2-4 0,0-4-6 16,0-1-9-16,3-3-8 0,3 0-5 15,0 0-12-15,1-2-20 0,-1 0-33 16,1-2-84-16</inkml:trace>
  <inkml:trace contextRef="#ctx0" brushRef="#br0" timeOffset="31710.6654">6229 5406 103 0,'0'0'12'0,"0"-1"34"0,-1 1 20 15,-2-3-35-15,-4 3-13 0,-1 0-5 16,-2 0-1-16,-4 5-1 0,-2 1 1 16,-2 2-2-16,-2 2 3 15,0 0-3-15,2 0-1 0,-2 2-2 16,5 0 1-16,-5-2 0 0,6-1-1 0,1 2-1 15,1-3-2-15,6 0-1 0,-1-2 0 16,4 0-1-16,3-1 0 0,-3-1 0 16,3-1-2-16,0 1 2 0,0-1-1 15,3 0 0-15,4 0 1 0,2 0 1 16,-1 0 0-16,4-1 1 0,3 0 1 0,-1-1-1 16,3-1-1-16,-2 0 0 0,1 0-2 15,0 0 1-15,-1 0 1 16,0 2-2-16,-5 1 0 0,2 0 0 0,-4 2-2 15,-1 0 2-15,-3 2 1 0,-1-1 0 16,0 4 1-16,-3-1 1 0,0 2 1 16,0-1 2-16,0 0-1 0,-9 1-1 15,0-1 2-15,-2 0-2 0,2-2 0 16,-2 2-1-16,1-3-2 0,-1 0 1 16,1-1-2-16,0-2 1 0,1-1-1 0,2 0 0 15,0-1 1-15,2-2-2 0,0 1 1 16,0-1-2-16,0 0-4 0,-1 0-1 15,2-1-4-15,2-1-4 0,0-3-5 16,2 1-4-16,0 2-11 0,0-3-11 16,0 2-10-16,0-1-25 0,3 0-38 0</inkml:trace>
  <inkml:trace contextRef="#ctx0" brushRef="#br0" timeOffset="32131.4583">6370 5429 85 0,'-3'0'26'16,"2"0"13"-16,0 1 21 0,1 1-38 15,0-1-9-15,0 4 17 0,0 1 1 16,-2 5-9-16,2 1-5 0,-2 1 4 16,0 1-3-16,0-1-6 0,1 1-1 0,0 1-3 15,-2 0 0-15,3 1-2 0,-1-2-1 16,1-1 1-16,0 3-1 15,0-3-2-15,0-1 0 0,0-2 1 16,0 1-3-16,0-3 1 0,0 1-1 0,1-2-1 16,-1-2 0-16,3-1 0 0,-1 0 1 15,0-3-1-15,4 0 0 0,-4-1-1 16,4 0-8-16,-1 0-7 0,3-3-13 16,-3-1-18-16,0-4-28 0,-3-1-46 15</inkml:trace>
  <inkml:trace contextRef="#ctx0" brushRef="#br0" timeOffset="32380.7175">6351 5446 176 0,'0'-3'8'15,"0"-2"27"-15,0 2 27 0,4-1-31 16,2-1-9-16,6-1 7 0,1 1-6 0,2 1-8 15,2-1-2-15,1 1-3 0,-1 1-1 16,-2-1-2-16,3 2-4 0,-3 1-2 16,0-1 0-16,0 2 0 0,-4-1-1 15,-2 1 0-15,-1 0-2 0,0 0-4 16,0 3-8-16,-2-3-7 0,-1 3-14 0,-3 1-18 16,-2-1-31-16,0 1-61 15</inkml:trace>
  <inkml:trace contextRef="#ctx0" brushRef="#br0" timeOffset="32591.2754">6339 5570 62 0,'0'1'70'0,"8"1"-56"0,0-1 57 15,4-1-28-15,5 0-6 0,1 0 1 16,2-5-8-16,1 1-13 15,-1-1-9-15,-2 0-6 0,-2 1 0 16,-1 1-2-16,0 0-2 0,0 2-1 16,-2 0-12-16,-3 1-12 0,0 0-16 0,-7 0-24 15,-1 0-42-15</inkml:trace>
  <inkml:trace contextRef="#ctx0" brushRef="#br0" timeOffset="32826.933">6356 5733 84 0,'0'0'29'0,"1"0"27"0,3 0 17 16,1 0-30-16,4 0 3 0,4 0-7 16,3-4-13-16,0-1-3 0,0 0-9 15,-1 1-7-15,-1-1-3 0,1 0-2 16,1 0-2-16,0 0 0 0,0 2 0 15,-1-1 0-15,-1 2-4 0,2 0-8 0,-2 1-7 16,3 1-19-16,-4 0-20 0,-2 0-44 16,0 0-76-16</inkml:trace>
  <inkml:trace contextRef="#ctx0" brushRef="#br0" timeOffset="33343.3496">6961 5451 93 0,'0'2'10'0,"2"1"25"16,-2 4 21-16,0-1-19 0,0 2-4 16,0 2-2-16,0 1-10 15,0 2-4-15,0-1 1 0,0 3-5 16,0-1-1-16,0 3-4 0,0 0 0 0,0-1-4 16,0 1 3-16,0-2-3 0,-2 1-2 15,2-3 0-15,-2 1 0 0,2-3-2 16,0 0 1-16,0-2-1 0,0 1 1 15,0-4-1-15,0 1 1 0,0-2-1 16,2-3 0-16,0 1-2 0,2-2-6 0,0 0-9 16,0-1-9-16,2 0-13 0,-1 0-35 15,-1-6-67-15</inkml:trace>
  <inkml:trace contextRef="#ctx0" brushRef="#br0" timeOffset="34155.1671">7268 5407 90 0,'0'0'24'0,"0"1"11"16,0 1 24-16,-3 0-31 0,-1-1-6 16,-1 1 5-16,0 1-6 0,0-2-6 15,-2 0 0-15,0 2-1 0,0-1-1 0,0-2-5 16,0 1-2-16,0 0-3 0,-3 2-1 16,3-1 0-16,-3-1-1 0,4 2 0 15,-4-3 0-15,4 0-1 0,0 2 1 16,-1-1-1-16,4 1 0 0,-4-1 0 15,3 1 1-15,-1-2-1 0,2 2 2 16,1-2 0-16,0 0 2 0,1 0 1 0,0 0 0 16,1 0-1-16,-2 0 0 15,1 0 0-15,1 2-2 0,-1-2 1 16,1 1 2-16,0 0-1 0,0-1 0 16,0 0-1-16,0 1 0 0,0 2 0 0,-3 0 0 15,3 1 0-15,0-2 1 0,0 2-1 16,0 0 0-16,0 0-1 0,0-2-1 15,0 3 1-15,-1-1 1 0,1 2-1 16,0 0 0-16,-2 0 2 0,2 1-1 16,-4 0 1-16,1 0 0 0,0 2 0 0,-1-1-2 15,2 1 0-15,-2-2 2 0,4 2-2 16,-2-2 1-16,1-1-1 16,0 0 0-16,-1-1-1 0,2 0 0 0,0-1 2 15,0-2-1-15,0 1 0 0,2-2 1 16,2-1 3-16,4 1-2 0,1-1 1 15,4 0 1-15,-1-2-4 0,4-2 0 16,-1 1 0-16,-1-2-2 0,1 2 0 16,-1 0 1-16,0 2-1 0,-6-2 0 15,2 3 0-15,-3 0-1 0,-1 0 0 0,1 6-1 16,-2-1 3-16,-1 1-1 16,0 2 1-16,-4-2 0 0,1 4-1 0,-1-2 2 15,0 1 2-15,0 1 0 0,-1-3-1 16,-2 4 0-16,-2-3-1 0,0 0 0 15,-1 1 0-15,2-2 1 0,1-1-2 16,-4 1 0-16,1-2 0 0,0 0 2 16,0-2-3-16,-1 1 1 0,1-2 0 15,1 0-1-15,-1-1-3 0,3-1-2 16,0 0-2-16,-1 0-3 0,1 0-4 0,2 0-1 16,1 0-7-16,0 0-3 0,0 0-9 15,0 0-12-15,1 0-21 0,6-1-30 16,3-4-68-16</inkml:trace>
  <inkml:trace contextRef="#ctx0" brushRef="#br0" timeOffset="34655.4135">7476 5444 43 0,'0'0'75'16,"0"0"-34"-16,0 2 17 0,0-2-27 16,0 4-6-16,0-1 4 0,0 2-1 15,-1 4-8-15,-6-2 0 0,2 2-4 0,1 2-3 16,-3 0 3-16,2 3-4 0,-1-2-2 16,0 1-3-16,0 1-1 15,3-2-1-15,-1 1-1 0,2-2-1 16,0 0 0-16,2-2 0 0,0 1 0 0,0-2 0 15,2-2 3-15,4 0-3 0,-1-2 1 16,3-1 2-16,-1-2 1 0,2-1 0 16,1 0 2-16,0 0 0 0,2 0-3 15,1-2-1-15,-1-4-1 0,1 0-2 16,-2-2-1-16,-1 0 1 0,0-1-1 0,-1-2 1 16,-1 1-1-16,-1-2-1 0,-1-3 0 15,2 1 1-15,-5-4-1 0,1 3-1 16,-4-2 1-16,0 3 0 15,0 3 0-15,-1-2 0 0,-7 6 1 0,-3 0-1 16,0 0 0-16,0 3-1 0,-2-1 1 16,4 4-2-16,-2 0 1 0,3 1 0 15,0 0-1-15,2 0 0 0,4 0 1 16,-3 0-2-16,4 2 0 0,-1 1-3 16,2-1-7-16,0 2-7 0,0-2-2 0,2 4-8 15,6-3-11-15,4 1-14 0,1-2-22 16,-1 0-54-16</inkml:trace>
  <inkml:trace contextRef="#ctx0" brushRef="#br0" timeOffset="36387.0652">7804 5538 33 0,'-3'-2'27'16,"3"2"3"-16,0 0 4 0,0 0-2 16,0 0-8-16,0 0-4 0,0 0 0 15,0 0 1-15,0-2-5 0,0 2-4 16,3-1-4-16,3-1 1 0,-2 0 2 0,4-1-1 16,2 2 1-16,0-1 1 0,1-2-1 15,1 3 1-15,0-2-2 0,1 2-1 16,-3-2-2-16,4 0 0 0,-6 2-1 15,5-2 0-15,-3 0-1 0,0 2-3 16,2-3 0-16,-4 2-1 0,0 1 0 0,3 0-1 16,-5-2 1-16,0 3-1 15,-2-2 0-15,-2 2 0 0,0 0 0 0,-2 0-1 16,0 0-4-16,0-1-10 16,0 1-10-16,0 0-9 0,0 0-10 0,0 2-21 15,0 0-33-15</inkml:trace>
  <inkml:trace contextRef="#ctx0" brushRef="#br0" timeOffset="36955.3312">8297 5410 19 0,'0'-2'17'0,"0"1"24"0,0 1 20 15,0 0-25-15,0 0-19 0,0 0-1 16,1 6 12-16,2 1-3 0,2 6 2 15,-3 0-5-15,1 4-1 0,0 2 2 16,-3 1-5-16,2 3-2 0,-2 1-1 16,0 0-3-16,0 2-2 0,0-4-2 0,0 1-2 15,0-2 0-15,0 0-1 0,-2-1-1 16,-2-2 1-16,1-1-1 16,2-3-3-16,-1-1 2 0,2-1-1 0,0-3-1 15,0 1 0-15,0-3 0 0,0-2-1 16,0 1 0-16,0-4 0 0,2 0 0 15,-1 0-2-15,6-2-8 0,-1 0-4 16,0-2-9-16,3-4-15 0,-5-1-19 16,6-5-49-16,-6-1-80 0</inkml:trace>
  <inkml:trace contextRef="#ctx0" brushRef="#br0" timeOffset="37331.0986">8302 5444 28 0,'-5'-4'57'16,"2"0"-49"-16,3 1 36 0,0 2 13 0,0-2-30 16,0 0-14-16,2-1-3 0,6 1 2 15,0 1-1-15,0-1 3 0,2 2 2 16,-1 0-1-16,4 1-2 0,0 0-4 15,-2 0-1-15,3 0 0 0,-6 5 0 16,1 1-3-16,1 2-3 0,-2-1 3 16,0 3 0-16,-2-2 1 0,0 3 0 15,-6-1-1-15,2-1 1 0,-2 0-2 16,0 2 0-16,0-3 1 0,-2 3-1 16,-2-2 0-16,-4 0-1 0,-2 0-1 15,1-2 1-15,-4 2-1 0,3-3-1 0,-3 2-1 16,4-3 0-16,1 0 0 0,-1-3-6 15,4 0-3-15,1 1-4 0,3-3-5 16,0 1-5-16,1-1-7 0,0 0-14 16,1-2-40-16,6-6-39 0</inkml:trace>
  <inkml:trace contextRef="#ctx0" brushRef="#br0" timeOffset="37734.4386">8549 5443 151 0,'-4'1'17'0,"-2"3"21"16,5 0 10-16,1 3-25 0,-2 1-3 0,2 1 1 16,0 0-8-16,0 0-3 0,3-1-2 15,0 1 0-15,-2-1-2 0,1-1-3 16,-2 0 2-16,2-2-1 15,0-3-3-15,-2 0 2 0,0-2-1 0,0 0 1 16,0 0 2-16,0 0 2 0,0 0-1 16,0 0-3-16,0-4-2 0,-4-1 0 15,1-3-1-15,-1-2 0 0,2 0 1 16,2-1-1-16,-1 0 0 0,1-1 0 16,0 3 0-16,0-3 0 0,1 2 0 0,5 2 0 15,3-2 0-15,-1 3 0 0,2-1 1 16,-1 3 1-16,4-2 0 0,0 1-1 15,0 4 3-15,-2-2-4 0,-1 2 1 16,1-1-1-16,-1 2-1 0,-2 1 1 16,0-1 0-16,0 1-3 0,0 0-4 0,1 0-8 15,1 1-12-15,-4 2-9 16,1 1-23-16,0-1-44 0</inkml:trace>
  <inkml:trace contextRef="#ctx0" brushRef="#br0" timeOffset="38106.0061">8765 5508 154 0,'-3'0'13'0,"3"0"49"0,0 0-1 16,0 0-33-16,0 0-3 15,3 0-9-15,4-4-7 0,3 0-2 16,-1-2-1-16,4 1 0 0,-6-1-2 15,4 0-2-15,-1 2-1 0,0-2 1 0,0 1-2 16,-3-3 0-16,-1 2 1 0,-2-1-1 16,-1-1-1-16,-2 2-1 0,-1 0-3 15,0 4 1-15,-2-1-2 0,-4 1 0 16,-3 2-3-16,-5 0 3 0,0 4 4 16,-2 1 1-16,1-1 2 0,1 2-1 0,3 0 1 15,4 1 0-15,1 0 1 0,-1 3-2 16,4-2 3-16,1 2-1 0,2 1 1 15,0-2 0-15,0 1 0 16,0 0 1-16,5 0-2 0,2 1-1 0,1-3 0 16,2-1-1-16,3 1 0 0,-2-3-7 15,2 1-12-15,1-3-12 0,3-1-30 16,-1-1-51-16</inkml:trace>
  <inkml:trace contextRef="#ctx0" brushRef="#br0" timeOffset="38444.1222">9022 5442 172 0,'-5'0'31'0,"2"0"20"0,-1 1-3 15,1 2-29-15,2 3 0 0,-1 1 1 16,0 3-6-16,0 1-1 0,2 1 3 0,-2 2 1 15,1 1-1-15,1 2-6 0,-3 1 0 16,3 0-1-16,0 1-6 0,0-3-2 16,0 1 1-16,0-2 0 0,0-1-1 15,3 0-1-15,0-3 3 16,1-1-3-16,-1-1 1 0,-2-1-1 0,2-1 1 16,0-2 0-16,-1-2-1 0,0-2 1 15,2 1-1-15,-1-1 0 0,-1-1-1 16,2 0-7-16,-3 0-2 0,3-3-8 15,-4-2-10-15,0-3-10 0,0 0-9 16,0-2-20-16,0-1-34 0,-3-4-37 0</inkml:trace>
  <inkml:trace contextRef="#ctx0" brushRef="#br0" timeOffset="38694.9945">9022 5433 20 0,'0'-7'77'0,"0"0"-34"0,0 1 18 0,1 0-13 0,8 1-19 15,1 1 2-15,1 0 0 16,1-1-6-16,0 4-1 0,-2 1-2 16,0 0-9-16,-1 0-6 0,-5 5-1 0,2 4-1 15,-6 2-2-15,0 2 3 0,-2 2 0 16,-5 1-1-16,0-1-3 0,-2-2 0 16,-1-2 0-16,1 1-1 0,2-4 1 15,-2 1-1-15,0-3 1 0,-1-1 0 16,-1 1 0-16,1-5-2 0,1 1-5 0,0-2-6 15,5 0-11-15,-3 0-4 0,3 0-14 16,2-3-16-16,2-3-39 0,0 0-60 16</inkml:trace>
  <inkml:trace contextRef="#ctx0" brushRef="#br0" timeOffset="39714.3009">9287 5368 6 0,'-15'0'146'0,"4"0"-129"0,5 0 29 15,0 0-4-15,3 0-29 0,-1 1-4 16,0-1 4-16,1 5-2 0,-4-3-2 15,3 4 0-15,-3 0 4 0,0 1 0 16,1 4-3-16,-1 0-4 0,1 1-3 16,2-1 3-16,2 0-4 0,2 1 0 0,0-2 0 15,0-1-1-15,0 1 1 0,5-4-1 16,2 2 1-16,0-3-1 0,3-2 0 16,-3 1 1-16,0-4 1 0,3 1-2 15,-2-1 3-15,2-1-2 0,3-4 2 16,-5 0-3-16,2-1 1 0,-1-2-2 0,1 1 1 15,-2-3 0-15,2 0-1 16,-2-2 0-16,-1-1 1 0,3 2-1 16,-3-1 0-16,0 0 0 0,1 3 0 15,-2-1-1-15,-2 6 1 0,-2 1 0 0,-2 1-1 16,2 2 0-16,-2-1 1 0,0 1-3 16,0 0-1-16,0 5 4 0,0 4 1 15,-4 1 3-15,0 2-2 0,-1 0 1 16,2 1-1-16,3-1 1 0,-3-1 0 15,3 0 1-15,0-3-3 0,0-1 0 0,1-1 1 16,3-3-2-16,2 1 3 16,-1-4-1-16,0 1 2 0,2-1 0 15,1 0 0-15,2-1-2 0,-1-4 0 16,2 0-1-16,-2-2 1 0,-1-1-1 0,2-1 0 16,-3-1 1-16,2-1-2 0,-1 1 0 15,1-3 1-15,-1 1 2 0,2 0-4 16,0 1 1-16,0 0 0 0,-2 3-2 15,3 4 1-15,-7 0 1 0,4 1-1 16,-4 2-1-16,0 0 2 0,0 1 0 0,-2 0 0 16,0 0 0-16,2 1 1 0,-2 3 0 15,3 2 0-15,-2 0 3 0,0 2-3 16,-3-1 1-16,0 5-1 0,0-2 1 16,0 1 0-16,0 1 1 0,0-1-1 15,0 0-1-15,-2-3 0 0,2 0 0 16,0-1-1-16,0-2-1 0,2 1 3 15,4-2-1-15,-2-2-1 0,3 1 4 16,2-3-2-16,1 0 0 0,-1 0 0 16,1-3 1-16,3 0-2 0,-3-2 0 15,4-1 0-15,-2-1 0 0,0 0 0 0,0-2 0 16,-2-1 1-16,1-1-1 0,1-1-1 16,-4-1 1-16,2 1-2 0,-5-1 1 15,2 2 0-15,-4 0 0 0,-1 4 0 16,-1 0 0-16,-1 1 0 0,0 2 0 15,0 1 0-15,-3 1 1 0,0 1-2 16,-4 1 0-16,1 0-1 0,-3 0-1 16,1 4 2-16,0 1 1 0,-1 2-1 15,3 0 0-15,0 2 1 0,-2 0 0 16,1 3 0-16,0-1 0 0,3 2 0 0,2 0 1 16,1-2 0-16,1 1 0 0,0-3 0 15,0 1-1-15,3-3 2 0,7 0 0 16,0 1-2-16,0-3 2 0,2-1 1 15,-1-2-3-15,2-1 1 0,2-1 0 16,1 0-4-16,3 0-11 0,-3 0-8 16,4-1-17-16,-3-4-27 0,2 0-47 15,3-2-120-15</inkml:trace>
  <inkml:trace contextRef="#ctx0" brushRef="#br0" timeOffset="40414.5496">10227 5304 132 0,'-7'0'10'15,"-2"-4"40"-15,2 3 17 0,-1-2-35 16,-1 2-16-16,3 1 1 0,-4-1-1 16,1 1-7-16,-1 0-4 0,-3 0 0 0,2 2 0 15,-1 3 2-15,0 3 1 0,2 1-1 16,3 3-2-16,-2 2-2 0,3-1 1 15,5 3 2-15,-1-2-3 0,2 1-1 16,4-3 0-16,4 0 1 0,7-1 1 16,-1-2 1-16,4-2 1 0,3-1 1 15,-4-4 3-15,2 0 0 0,-2-2-3 16,1 0 1-16,0-5 0 0,-3-2-4 16,1 0-1-16,-4 0 0 0,-1-1-1 15,-1-2 2-15,-5-3 0 0,2-1-3 0,-4-2 0 16,0 1 0-16,-2-2 0 0,0-3-1 15,1-2 0-15,-2 2 0 0,0-2-1 16,-2 1 1-16,-4 1-1 0,0 1 1 16,-4-1-1-16,1 0 1 0,-4 0 0 15,2 2 0-15,3 4-1 0,-4 1-2 0,5 3 0 16,2 2 1-16,2 4-1 0,3 2-1 16,0 0-6-16,0 1-2 0,0 1-12 15,5 0-8-15,7 0-1 16,4 3-1-16,1 2-15 0,-2 4-26 0,-1-1-43 15</inkml:trace>
  <inkml:trace contextRef="#ctx0" brushRef="#br0" timeOffset="40886.305">10442 5429 115 0,'4'0'37'16,"-1"0"18"-16,0-2 2 0,4 0-32 16,-4-3-5-16,4 1 2 0,-1-1-6 15,0-1-3-15,3-1-3 0,-3-3-3 0,0 3 1 16,-1-3-1-16,-1 1-3 0,-1-2-1 15,-1 0 0-15,0 1-3 0,-2 0 0 16,0 2 1-16,0 3-1 0,-1 0 1 16,-2 3 0-16,-4 1-1 0,-2 0 0 15,2 1-1-15,-5 0-1 0,2 0 2 16,0 2 0-16,0 2 0 0,3 0 0 16,-2 2 0-16,3 1 2 0,0 2-1 15,-1 1-1-15,0 0 4 0,1 1 1 16,1-1-1-16,2 0-1 0,1 1 0 0,2-1-1 15,0 1 2-15,0-3-1 0,2 1 1 16,5-3-1-16,3 2-1 0,0-2 0 16,2-2 1-16,2 0-1 0,1-2 1 15,4-1-2-15,-1-1 2 0,4 0-2 16,0 0-5-16,-2-3-7 0,5-2-10 0,-2 1-15 16,-1-1-18-16,-1-3-32 15,-3 1-59-15</inkml:trace>
  <inkml:trace contextRef="#ctx0" brushRef="#br0" timeOffset="41574.2952">10707 5281 191 0,'-1'5'3'0,"-1"1"25"0,-1 2 35 0,0 3-30 16,-1-1-2-16,3 1 0 0,-1 2-9 15,2-1-3-15,0-1-6 16,-3-1 0-16,3 0-2 0,-1-1-4 0,1 0-1 16,0-3-1-16,-2 0-3 0,2-3-1 15,0-1 1-15,0 0 0 0,0-2-1 16,0 0 1-16,0 0 2 0,0 0 2 16,0 0 1-16,0-4-1 0,0-1-3 15,0-2-3-15,5-2 1 0,-1-1-1 0,3-1 0 16,-1-3 0-16,3 1 0 0,1-3 0 15,1 1 0-15,1 1 0 0,1 0-1 16,0 2 1-16,-1 1 0 0,1 4 0 16,-3 2-2-16,1 0 1 15,-4 4 0-15,0 0 1 0,0 1 1 0,-3 0 1 16,2 1-1-16,-3 5-1 0,1 0 2 16,-1 3 1-16,-3 1 1 0,0 3 1 15,0 1-2-15,-3 2 2 0,-1 0-3 16,-2-2 1-16,0-1-1 0,3-1 0 15,-1-1-1-15,4-2 0 0,-3-2 0 0,2-1-1 16,1-1 1-16,0-3 0 0,0 0-1 16,0-2 1-16,0 0 1 0,0 0 0 15,0 0 4-15,0-3 0 0,4-3-4 16,3-2-2-16,2-3 1 0,1 0-1 16,3 0-1-16,-1-4 1 0,2 1 0 15,1-3-1-15,1 3 0 0,-2 1 1 16,-1 1 0-16,1 3-2 0,-2 0 3 15,-3 4-2-15,1 1 0 0,-4 1 1 16,-2 1 0-16,-1 1 0 0,-2 1 0 0,1 0-1 16,-2 0-1-16,1 0-1 0,-1 1 3 15,3 5 0-15,-3 1-1 0,2 3 2 16,-2 0 0-16,0 1 0 0,0 0 0 16,0 1 1-16,0-3-2 0,-2 3 0 15,0-2 1-15,1-2-1 0,0 1 0 0,-2-3 0 16,3 1 0-16,0-3-1 0,0 1-5 15,0-3-5-15,0 1-8 16,0-1-10-16,4-2-9 0,1 0-15 16,0 0-32-16,0 0-87 0</inkml:trace>
  <inkml:trace contextRef="#ctx0" brushRef="#br0" timeOffset="41951.9425">11146 5223 205 0,'-6'1'29'0,"-2"0"7"15,2 1 12-15,0 4-18 0,-4 0-8 0,2 3-3 16,0 1-2-16,1 2-5 0,1 1 2 16,-2-1 3-16,4 2-3 0,0 0-3 15,0-2-2-15,4 0-3 0,-2-1 0 16,2-2-1-16,2 0-1 0,4-2-1 15,2-1 1-15,0-1 0 0,2 0-2 16,1-3 1-16,-1-1 2 0,3-1-1 0,0 0-1 16,-1 0 0-16,-1-4 0 0,-1-1-1 15,-1 0 0-15,-3-5 1 0,0 1-1 16,-2-2-1-16,2-1-1 0,-4-1-1 16,0 0-3-16,2-2-2 0,-2 0-2 15,0 4 1-15,-2 1 2 0,0 1 1 16,0 4 0-16,0-1-3 0,0 2-2 15,-2 3-1-15,-2 0-3 0,1 1-5 16,-3 0-7-16,3 0-8 0,2 2-14 16,0 2-31-16,1-2-77 0</inkml:trace>
  <inkml:trace contextRef="#ctx0" brushRef="#br0" timeOffset="42435.3278">11359 5256 119 0,'-7'2'130'0,"0"-1"-78"0,-2 2 8 15,3 3-23-15,-4-1-11 0,2 3 0 0,2 0-8 16,0 1-7-16,2-1-1 0,-1 3 1 16,1-1-2-16,2 0 0 0,-2-1-2 15,4 1-2-15,-1-2-2 0,1-1-2 16,0-1 0-16,0 0 0 0,0-1 1 15,0-3-1-15,1 1 0 0,-1-1 0 0,1-2 2 16,3 0-1-16,-3 0 3 0,4 0 1 16,-1-3-1-16,1-4-3 0,0-1 1 15,-3-1-2-15,4-1-3 16,-2-3 1-16,4 0 1 0,-1 0-3 0,2-5 2 16,2 0-1-16,1 1-2 0,2-1-1 15,-2 1 1-15,1 4 3 0,-1 3 0 16,-2 2 0-16,0 2-1 0,-3 2 0 15,-2 2 0-15,2 2 2 0,-3 0-3 16,0 0 0-16,2 0 3 0,0 6-2 0,0 1 1 16,-2 4 3-16,-3 1 0 0,0 0 0 15,-1 0 0-15,0 2 0 0,0-1 0 16,0-1-1-16,0 1 1 16,-2-3-1-16,-1 0 0 0,0-3 0 15,0 2-1-15,2-3 0 0,-1-3 0 0,2 2-1 16,-1-4-6-16,1 0-10 0,0 1-12 15,0-1-11-15,4-1-14 0,2 0-28 16,3-4-76-16</inkml:trace>
  <inkml:trace contextRef="#ctx0" brushRef="#br0" timeOffset="42835.1254">11759 5169 184 0,'-7'0'39'0,"1"0"12"16,-2-2 17-16,1 2-34 0,0 0-18 15,-3 0 3-15,-2 2-3 0,1 3-4 16,-4 2-2-16,1 0 0 0,-2 0-1 0,1 3-1 16,0-2-3-16,3 2-1 0,5-3-2 15,1-1-1-15,6 0 0 0,0-1-1 16,0 0 0-16,10 1 2 0,3-4 2 15,9 2 1-15,3-3-2 0,1 1 0 16,3-1-3-16,-4 0 0 0,-1 1 1 0,-7 2-1 16,-1-2-1-16,-4 2 1 15,-6-2 1-15,-1 3 0 0,-5-1-1 16,0 3 1-16,-1-1 4 0,-13 2 1 16,-1 0 2-16,-5 1-4 0,0-2-1 0,1 1-1 15,-1-2-1-15,4 1 0 16,1-1-1-16,3-1 1 0,2 1-2 0,4-3 0 15,2 2 0-15,1-4-2 0,3 3-6 16,0-3-8-16,0 2-9 0,0-1-12 16,6-2-15-16,1 0-19 0,3 0-56 0</inkml:trace>
  <inkml:trace contextRef="#ctx0" brushRef="#br0" timeOffset="43123.2368">11947 5042 269 0,'-1'-6'7'16,"1"3"26"-16,-1 3 15 0,1 0-16 0,0 0-8 16,0 0-8-16,0 2-15 0,0 5-1 15,0 5 9-15,0 4 3 0,0 3 3 16,-4 4-1-16,-1 1-4 15,-1 2 0-15,0-2-2 0,0-2-2 0,2-1-4 16,0-2 0-16,4-1 0 0,-3-2-1 16,2-2 1-16,-1-2 0 0,2-1-2 15,0-3-4-15,0 0-2 0,0-3-7 16,0-1-8-16,0-1-11 0,0 0-14 16,0-3-29-16,0 0-63 0</inkml:trace>
  <inkml:trace contextRef="#ctx0" brushRef="#br0" timeOffset="43638.8189">11746 5226 182 0,'0'0'45'0,"0"0"-18"0,1 0 16 15,8 0-14-15,4 0-2 0,5 0 2 0,3 0-6 16,5-2-4-16,-1-1 0 0,2 1 0 15,1-2-3-15,0 2-6 0,-1-2-3 16,1 3-1-16,-5-2-1 0,-3 0-4 16,-1 2 1-16,-5 1 2 0,-1 0 1 15,-3 0-1-15,-2 0 0 0,-2 4-2 0,-2-1 1 16,2 4 1-16,-5 2 1 16,2-1-2-16,-3 2 0 0,0-1 1 15,0 2 2-15,-3-2-3 0,-1 2 0 16,1-3 1-16,-1 0-2 0,4-2 0 0,-3-1 0 15,0 0 0-15,3-1-1 0,-3-2 1 16,3-1-1-16,0 0 0 0,0-1 1 16,0 0 1-16,0 0 3 0,0 0 3 15,0-1-2-15,0-3-5 0,0-2 0 16,0-3-1-16,0 2-1 0,3-2 0 16,1-2 1-16,2-1-1 0,4-1 0 0,0-1 0 15,-1-1 0-15,4 1-1 16,-2-1 1-16,1 3 0 0,0 0 0 0,-2 1 0 15,3 3-1-15,-6 1 0 16,2 1 0-16,-2 3 0 0,-2 0 0 0,1 1 0 16,-1 1-1-16,4 1 1 0,-2 0-1 15,-1 0 0-15,4 6 0 0,-4-1 1 16,4 2 0-16,-4 2-11 0,-3 0-11 16,3 1-11-16,-6 0-13 0,0-1-18 15,0-1-42-15,-2-4-102 0</inkml:trace>
  <inkml:trace contextRef="#ctx0" brushRef="#br0" timeOffset="44187.8777">12420 5218 48 0,'-6'-4'49'0,"6"3"-8"0,-6-1 29 0,2-1-31 15,1 3-10-15,-1-2 0 0,-1 1-6 16,0 0-7-16,0-1-1 0,-1 1-3 16,-1 1-1-16,0 0-1 0,-3 0-3 15,1 1 2-15,1 3 1 0,-3 1-2 16,4 1-1-16,-2 2 2 0,5 0-4 16,-2 3 3-16,5-2-1 0,-1 2 2 0,2-3-2 15,0 1-2-15,0-2-1 16,6 0-1-16,3-1 0 0,-2-2 1 15,2 1 2-15,1-2-3 0,-3-2 2 0,2 0-1 16,-2-1-1-16,3 0 0 0,-3 0 1 16,2-1-1-16,-2-4-2 0,-1-2 1 15,3 1-1-15,-2-2-1 0,3 0 1 16,-3-3-1-16,2 0-1 0,-1 1 0 16,3-2 0-16,-1 1-1 0,2 0-3 0,-5 3 3 15,0 2 1-15,-4 1 0 0,0 4 0 16,-3-1 1-16,0 2 0 0,0 0-2 15,0 0 0-15,0 0-3 16,0 4 0-16,0 2 6 0,-4 4 0 16,-2 2 2-16,1-1 1 0,0 1 0 0,0-1 0 15,2 1 1-15,-1-2 0 0,4-1-2 16,0 0 0-16,0-3 0 0,0 2 0 16,0-2-2-16,6 0 1 0,-2-3 1 15,4 1-1-15,0-3 0 0,-1-1 1 16,5 0-9-16,-2 0-9 0,3 0-10 0,2-5-13 15,-1-2-9-15,1 0-18 0,-3-4-38 16,2-2-83-16</inkml:trace>
  <inkml:trace contextRef="#ctx0" brushRef="#br0" timeOffset="44484.8262">12807 4866 89 0,'-4'3'41'0,"2"5"12"0,-4-1-1 0,2 4-8 15,-4 2-3-15,1 1-3 0,0 3-5 16,0 3-6-16,0 2-3 0,-5 1-4 16,5 0-2-16,-3 2-5 0,1-1-3 15,4 2-4-15,-4-3-1 0,6-2 0 16,-2 0 1-16,0-5-3 0,2-1-1 15,1-2-1-15,2-3 1 0,0 0-1 16,0-2 0-16,0-2 0 0,0 0-3 0,2-2-6 16,2-1-6-16,0-3-10 0,3 0-5 15,-2 0-12-15,2 0-17 0,0-6-40 16,-1-2-100-16</inkml:trace>
  <inkml:trace contextRef="#ctx0" brushRef="#br0" timeOffset="44918.2982">12553 5127 80 0,'-2'0'219'0,"2"0"-192"0,0 0 33 16,0 0-38-16,1 0-3 0,6 0 13 16,6 0-6-16,1 0-7 0,7 0-5 15,-1 0-1-15,4-1-2 0,0 0 0 16,-2 1-2-16,1-3-4 0,-2 1-2 0,0 1-2 15,2-1-1-15,-6-1 2 0,-1 1-2 16,0-1-3-16,-3 0-3 0,-1-1-6 16,-2-2-1-16,0 2-4 15,-4 1 1-15,0-2-1 0,-2 4 4 16,-2 0 3-16,-2 1 6 0,0 0 4 0,0 0-3 16,0 0 3-16,0 0-1 0,0 0 2 15,-2 3 2-15,-5 3 3 0,4 2 4 16,-3 1 1-16,2 2 3 0,-2-1-2 15,2 0 1-15,1 1-3 0,0 1 0 16,1 0-1-16,0-3 2 0,0 0-2 0,2-1-2 16,0 0-1-16,0-2-2 0,0-1-1 15,0-1-1-15,0-1 1 0,0-1-1 16,3 0-1-16,-3-1 2 16,3 1-2-16,0-2 1 0,0 1-1 0,4 0-6 15,-3-1-5-15,5 0-7 0,-3 0-7 16,0-3-14-16,0-2-10 0,2-2-23 15,-1-1-67-15</inkml:trace>
  <inkml:trace contextRef="#ctx0" brushRef="#br0" timeOffset="45103.1202">12951 4917 253 0,'1'-10'31'0,"3"0"35"15,2 3-32-15,-3 0-16 0,4 1-4 16,0 3-7-16,-1-1-6 0,0 2-1 16,-1 0-1-16,3 2-1 0,0 0-12 15,1 2-21-15,4 4-25 0,-6 0-38 0,2-2-53 16</inkml:trace>
  <inkml:trace contextRef="#ctx0" brushRef="#br0" timeOffset="45900.7996">13098 5068 191 0,'-1'1'13'0,"-5"2"51"0,-3 0-8 16,2 1-20-16,-6 0-5 0,3 2-10 0,-1 0-2 15,0 1 1-15,1 2-3 0,1-1-4 16,2 0-3-16,3 1-1 0,1 1-4 15,-2-2 2-15,4 2-4 0,1-4 1 16,0 1 2-16,0-1-2 0,0 0-1 16,5-1 1-16,2-2 0 0,1 1 0 0,1-1-1 15,1-1 1-15,1-1 1 0,1-1-2 16,0 0 0-16,2 0 0 0,-4 0-1 16,-2-5 0-16,-3 1 2 15,3-2-1-15,-2 0-2 0,-1-4 0 0,1-2-1 16,-1-1 0-16,-1-2-1 0,0 0 0 15,-3 0-3-15,0 2 0 0,0 3 3 16,-1 1-1-16,0 2 2 0,0 1-1 16,0 3-1-16,0 2 2 0,-1-1-1 15,1 2 1-15,0 0 0 0,0 0 0 0,0 0 0 16,0 0 0-16,0 0-2 0,0 0 2 16,4 0-3-16,-3 0-1 0,4 0 1 15,2 0 2-15,-1 3-1 0,4 1 1 16,-4 1 2-16,3 0-1 0,-2 0 0 15,0 1 0-15,3 2 2 0,0-3-1 16,-3 1 0-16,2 0 1 0,-3 0-1 16,1 2 2-16,-1-1-2 0,-3 0-2 15,0 1 2-15,-3-1-1 0,0 2 2 16,0-2-2-16,-2 2 2 0,-2-2-1 0,-3-2 1 16,2-1-1-16,1-1 1 0,2 2-1 15,1-4 1-15,-2-1 0 0,3 1 0 16,0-1 1-16,0 0 0 0,0 0 1 15,0 0 1-15,0 0 2 0,0 0 0 16,0-1-3-16,1-4-3 0,4-1 1 0,4-1-3 16,1-1 1-16,4-3 0 0,2-2 0 15,3 1 0-15,0-1-1 0,3 0 1 16,1 2 0-16,-2 1-1 16,1 1 1-16,-3 3 0 0,-3 2-2 0,-4 3 2 15,-8 1-1-15,3 0-2 0,-4 1 1 16,1 3 2-16,0 6-1 0,-4-1 1 15,0 3 2-15,-1 3 0 0,-6 0 1 16,-3 2 1-16,0-1 0 0,1 1-1 16,-1-3 1-16,0 1 0 0,1-2-1 15,2-1-1-15,0-2 0 0,1-2-1 0,2 1 0 16,0-2 1-16,1 0-1 0,0-2-4 16,-2 0-8-16,2 0-10 15,-1-1-18-15,-2 1-24 0,-4-3-33 16,-1-2-151-16</inkml:trace>
  <inkml:trace contextRef="#ctx0" brushRef="#br0" timeOffset="47074.0147">5480 6285 0 0,'-2'-2'58'0,"0"-1"-23"0,-1 0 37 15,2 0-18-15,0-2-13 0,1 2-8 16,0-1-5-16,0 2-8 0,0-1-3 0,0 0 0 15,0 0 0-15,0 1-2 0,0 1-4 16,0 1-2-16,0 0 2 0,0 0-2 16,0 0-4-16,0 0-1 0,-5 0-3 15,-2 6 1-15,-1 1 1 0,-4 1 0 16,-1 4-2-16,2-1 2 0,0-1-1 16,1 1 1-16,2 0 1 0,3 0-2 0,1-3-1 15,3-1 0-15,1-2 1 16,0-3-1-16,0 1 1 0,0-2 1 15,4-1 0-15,3 0 4 0,2 0 1 16,5-3-1-16,-2-5-4 0,1 2 0 0,1-2-1 16,-4 0 0-16,2 0 1 0,-6 1-3 15,3-1 1-15,-3 1 0 0,-4-1 0 16,1 2 0-16,-3-1-1 0,1 3-1 16,-1 0 1-16,0 1-1 0,-1 1-1 15,-5 2-1-15,-1 0-2 0,-3 0-2 0,1 4 2 16,-1 1 0-16,0-1-2 0,4 1-1 15,0-1-2-15,5-1-4 16,1 2-9-16,0-4-14 0,9 0-24 16,2-1-45-16,4-2-125 0</inkml:trace>
  <inkml:trace contextRef="#ctx0" brushRef="#br0" timeOffset="47858.2025">6049 6089 54 0,'-4'-2'27'15,"-2"1"34"-15,-1 1-3 0,1 0-27 16,-3 0-4-16,2 0 1 0,-6 0-4 0,4 2-3 16,-2 2 1-16,-1-2-5 0,-1 5-3 15,0-2-4-15,-1 2-1 0,-3 3-2 16,3-1-2-16,-3 3 1 0,0-1 0 16,3 2 0-16,0-2-1 0,8-1 0 15,0 1-2-15,4-1 0 0,2-1 0 16,0-2 1-16,0 0-1 0,4-1 0 0,3-1-1 15,1 0 1-15,0-2-1 16,3 1 1-16,0-3 1 0,2-1-2 16,1 0 1-16,-2 0 0 0,2 0 0 15,-3-1-2-15,-1-4 1 0,-2 4-2 0,-2-1 1 16,-1 1 0-16,-3 1 0 0,-1-1-1 16,-1 1 2-16,0 0-1 0,0 0-1 15,0 0 3-15,-4 1-3 0,-6 5 0 16,-7 2 0-16,3 0 0 0,-3 4 1 15,0-1-1-15,1 2 0 0,0-1 1 0,1 3 0 16,1-3-1-16,3 1 1 0,3-1-1 16,1-1 0-16,4-1 1 15,1 0 1-15,2-2 0 0,0 2-1 16,2-3 2-16,4 0-1 0,0-1 0 0,4 0 0 16,0-2 1-16,-1-1 1 0,3 1-1 15,-4-3 0-15,2-1-1 0,-2 1-1 16,3-1 2-16,-1 0 0 0,0-1 0 15,2-2-2-15,1-1 1 0,-3-3-2 16,4 1 0-16,-2-2-3 16,0 1-5-16,2 0-4 0,-1 0-4 0,3-2-5 15,-1-1-8-15,1 2-13 0,0-3-19 0,-2 3-39 16,-1-3-93-16</inkml:trace>
  <inkml:trace contextRef="#ctx0" brushRef="#br0" timeOffset="48474.3248">6284 6082 184 0,'-8'1'10'0,"3"2"-1"0,-1-1 48 15,0 3-25-15,2 1-15 16,-6 3 5-16,4 1 3 0,2 2-9 16,-5 2-3-16,5-1 1 0,-5-1-2 15,4 2 1-15,1 1 0 0,0-2-3 16,0 2-2-16,-1 0-1 0,1 1-1 0,3-2 0 16,-1 1-1-16,2 0 0 0,0-2-2 15,0 1-1-15,0-1-1 0,0-2 1 16,6 1-1-16,-2 0 1 0,2-2-1 15,0-2-1-15,0-2 1 0,2 0 2 16,-3-4-3-16,5 1 0 0,-3-2 2 0,2-1-1 16,1 0 0-16,1 0 0 0,1-4-2 15,-2-2-2-15,2 0-2 16,-1-1 2-16,0-1-1 0,0 0 0 16,-5-2 2-16,0 1 0 0,-2-1 1 0,0 2 1 15,-2 0 1-15,-2 0-1 0,2 5 0 16,-2 0 0-16,0 2 2 0,0 1 2 15,0 0 0-15,0 0-2 0,0 6 0 16,-4 0 3-16,2 2 0 0,0 2-1 16,0-1 0-16,1 0 1 0,0 2-1 0,1 0 2 15,-2 0 0-15,2 2-2 0,0 0 0 16,0-1-1-16,0 1 1 0,0-1-1 16,0 3 1-16,0-2-2 15,0-2-1-15,0 2-1 0,-2-3 2 0,1-2-2 16,-3-2 0-16,3 0 1 0,1-2-1 15,-2-3 0-15,2 0-5 0,0-1-6 16,0 0-1-16,0 0-4 0,0-1-1 16,0-4-12-16,0-2-5 0,0 0-10 15,2-3-15-15,-2-2-48 0,0-2-98 0</inkml:trace>
  <inkml:trace contextRef="#ctx0" brushRef="#br0" timeOffset="48750.6956">6249 6297 178 0,'0'-1'25'16,"0"-1"34"-16,0 2 0 0,0-5-32 0,6 2-6 16,0 0 4-16,3-1-4 0,2 0-5 15,0 0 1-15,3 1 0 0,0-2-2 16,-2 3-5-16,3-1 0 0,-3 2-5 15,1 0-1-15,-1-1-2 0,-2 0-1 16,2 1 0-16,-2 0-1 0,2 0 1 16,1-1-2-16,-2 0-1 0,2 1-6 0,-3 0-8 15,5 0-9-15,-1-3-5 16,0 2-9-16,0-2-10 0,-1 0-12 16,-1 1-31-16,-6-2-35 0</inkml:trace>
  <inkml:trace contextRef="#ctx0" brushRef="#br0" timeOffset="49466.2535">6597 6135 140 0,'0'0'38'16,"0"0"27"-16,0 0 5 0,0 0-37 16,0 0-13-16,0 1-1 15,0 7 3-15,0-1 1 0,0 3-3 16,-1 0-3-16,-1 2-2 0,0 1 0 0,0 2 0 15,2 1-6-15,-2-1 0 0,2-1-5 16,0-1-1-16,0-1 0 0,0-1-1 16,0-1-1-16,2-1-1 0,2-1 1 15,-2-2 0-15,-1 1-1 0,2-2 1 16,1 0-1-16,-2-3 1 0,0-2 0 0,0 0 0 16,-2 0 0-16,0 0 1 0,0 0 2 15,0 0-2-15,0-4-4 16,0 0-2-16,0-3 1 0,0-2 0 15,0 2 0-15,0-4 0 0,0 1-3 0,-2-4 0 16,-2 0-2-16,2 0-1 0,-4-3 1 16,0 1-2-16,4-2 1 0,0 0 4 15,2 2 3-15,0 0-1 0,0 1 3 16,4 0-1-16,3-2-1 0,4 3 2 16,-1 0 0-16,4 1-1 0,-1 4 1 0,-2 0 1 15,4 3 0-15,-2 1 1 0,0 0 4 16,0 5-1-16,-3 0 1 0,-1 0-2 15,1 5-2-15,-3 2 3 0,-2 6-1 16,-4 2 1-16,-1 4 0 0,0 0 2 16,-6 1-1-16,-4-1-3 0,0-4 0 15,-2 1-1-15,0-5 0 0,2 1-1 16,-1-3 1-16,0-2-1 0,0 0 0 16,3-2 1-16,0-3 0 0,1 0-1 15,3-2 1-15,0 0-1 0,1 0 0 16,0 0 1-16,3 0-4 0,0-4 0 0,0 1 0 15,0-1-1-15,4 2 2 0,2-2-1 16,-2 2 1-16,1 2 0 0,-1 0 0 16,0 0-1-16,2 0 1 0,0 2 2 15,0 4 1-15,0 1 0 0,2 0 1 16,-2 1-1-16,1 1 1 0,1-1 0 16,-3 1 0-16,4-1 2 0,-3 0-3 15,4 1 1-15,-1-3-1 0,-1-1 1 16,2 0-2-16,-2-1 0 0,2-1 0 15,-1 0 1-15,-1-3-1 0,-1 1-2 0,-1-1-7 16,3 0-5-16,-2 0-9 0,2 0-10 16,-2 0-9-16,-1 0-21 0,0 0-35 15,0-2-105-15</inkml:trace>
  <inkml:trace contextRef="#ctx0" brushRef="#br0" timeOffset="50247.1188">7152 6046 52 0,'-3'0'35'0,"-1"0"10"15,0 0 23-15,2 0-31 0,-1 0-10 16,2 2 6-16,-1-1-5 0,1-1-8 0,1 0-1 15,0 0-1-15,0 0-2 0,0 0-4 16,0 0-4-16,0 0-4 0,0 1-1 16,0-1 1-16,0 0 0 0,1 0 3 15,7 0 2-15,-2 0 0 0,2 0-2 16,2 0-1-16,0-2-3 0,-1-2 1 16,1 2-2-16,2-1-1 0,-2 2-1 0,-3 1 0 15,3 0 0-15,-1 0 0 0,1 0-1 16,-3 0 0-16,0 1 1 15,-1 4 0-15,-2 1-1 0,1 0 1 16,-3 5 1-16,-2-1 0 0,0 3 0 0,-1 3 2 16,-5 2-2-16,-3-2 0 0,1 2 1 15,0 0 0-15,-1-3-2 0,-1 1 2 16,1-3-1-16,0 1-1 0,-4 0 2 16,0-1-2-16,2 0 1 0,-1-2 0 15,-2-2 1-15,2 2-1 0,-5-4-1 0,3 0 2 16,2-1-1-16,0 0-1 0,1-1 0 15,1-3-1-15,2 0-2 16,-1 0-1-16,5 0 2 0,1-2 1 16,0 0 0-16,3 0 2 0,0 0-1 0,0 0-1 15,0 0 1-15,0 0-1 0,0 0 0 16,0 0 0-16,3 0 2 0,0 0 1 16,4 0 0-16,0 0 1 0,2 0 2 15,2 0-2-15,0 0 0 0,3 0 0 16,1-2 0-16,0-1-1 0,1 2 1 0,0-1-1 15,-1-1-1-15,1 2 0 0,-2-1-1 16,1-1 0-16,1 1 1 0,-3-2-1 16,2 2 0-16,-2-2-2 15,1 2-4-15,-2 0-7 0,2-1-8 0,1 1-10 16,-5-2-11-16,2 3-16 0,-4-3-42 16,-2 1-98-16</inkml:trace>
  <inkml:trace contextRef="#ctx0" brushRef="#br0" timeOffset="50819.023">7457 6007 237 0,'-6'0'4'16,"4"0"33"-16,-2 0 10 0,0 0-29 16,-1 4-1-16,-3 3-1 0,2 1-3 0,0 3 0 15,-3 2 1-15,4 4 2 0,-1-1-1 16,1 3 0-16,2 2-7 0,1-2 4 16,0 0-1-16,2-4-1 0,0 0-2 15,0-1-4-15,3 0 2 0,1-1 1 16,-1-1-4-16,1 0 1 0,2-1-1 15,0-3 0-15,1 2-1 0,-1-3-1 16,3 1 1-16,-2-2 0 0,1 0 0 16,1-2 0-16,0-2 2 0,-1-1-2 15,1-1 1-15,3 0 0 0,0-2 1 0,0-4-2 16,2 0-1-16,-3-1 1 0,1-2-2 16,0 2 1-16,-2-4 0 0,0 2 0 15,-1-2-2-15,-1-2 1 0,-2 1-1 16,-2 0 0-16,0 3-1 0,-4 3 1 15,0 1 1-15,0 1 0 0,-4 2 0 0,-2 0-1 16,-1 2 0-16,-3 0-2 0,0 0 2 16,-3 0-1-16,2 5 2 0,-3 0 0 15,0 2 0-15,1 3 0 16,-1-3 1-16,3 4 0 0,1-3-1 0,4 2 1 16,1-2-1-16,2-1 0 0,3 2 0 15,0-5 0-15,0 3 0 0,0-3 0 16,4 2 0-16,5-4 1 0,1 0-2 15,1 0-3-15,2-2-20 0,1 0-16 16,3 0-18-16,-1-4-50 0,-1-3-135 0</inkml:trace>
  <inkml:trace contextRef="#ctx0" brushRef="#br0" timeOffset="51276.0252">7782 6082 256 0,'-10'2'31'0,"3"0"24"15,1 2-9-15,-1 0-25 0,1 4 1 16,-1 1 2-16,0 5-11 0,1-1 0 16,-2 1-1-16,4 2 3 0,-4-4-2 15,4 1-1-15,0 0-5 0,3 0-2 16,1-1-1-16,0 0-1 0,0-2 0 15,1 0 1-15,7-2-1 0,0 1 0 16,4-3 0-16,-2 0 0 0,1-4-1 16,1 2 1-16,0-3 1 0,-3-1-1 15,3 0 0-15,0 0 3 0,-2-4-3 16,2-1-1-16,-5-1 1 0,2-1 0 0,-6-1 0 16,1-1-1-16,-1-2-1 0,0-2-2 15,-1 0 1-15,-2-3 0 0,0 1 0 16,0-1-1-16,0 1 0 0,-2-1 1 15,-4 3-1-15,-4 0 1 0,1 5 0 16,-1-1 0-16,0 3-1 0,-4 0 1 0,2 2-2 16,-1-1 2-16,1 2-3 15,0 2 3-15,1 0-3 0,3 0 1 16,3 0-5-16,2 0-2 0,3-1-4 16,0 2-6-16,0 0-10 0,1 0-10 0,8 0-2 15,2 4-15-15,3-2-34 0,-1-1-90 16</inkml:trace>
  <inkml:trace contextRef="#ctx0" brushRef="#br0" timeOffset="51639.0464">8028 6131 264 0,'-6'-3'28'0,"4"0"-3"16,-1-1 40-16,3 2-34 0,0 1-14 15,0-1 12-15,0 0-8 0,1-1-8 16,7 0 1-16,-4-1-2 0,3 0 1 16,1 1-5-16,-2 0-4 0,2 2-3 15,-2-1 0-15,0 1-1 0,1 0 0 16,-1 0-2-16,2 1-2 0,-2 0-13 16,2 0-11-16,-2 0-14 0,-2 3-20 0,-2 2-37 15,-2 0-109-15</inkml:trace>
  <inkml:trace contextRef="#ctx0" brushRef="#br0" timeOffset="51862.6383">8065 6236 191 0,'0'0'45'0,"0"0"36"0,1 0-16 15,2 0-26-15,-1-3-8 0,3 0-3 0,0-1-13 16,1 0-1-16,1-1-4 0,0 1 0 15,-1 1-2-15,1-1-3 0,-1 0-3 16,0 2 0-16,0 0-2 0,1-2 0 16,-1 3-1-16,1 0 0 0,-3-3-5 15,1 3-7-15,1 0-12 0,-2 0-13 0,2-1-18 16,-5 1-51-16,-1-1-153 0</inkml:trace>
  <inkml:trace contextRef="#ctx0" brushRef="#br0" timeOffset="53778.687">8432 6094 23 0,'0'7'43'15,"0"4"1"-15,0 2-4 0,0 2-11 0,0 1-7 16,0-2 8-16,-2 2 3 0,-1-2-6 16,1 3 1-16,-1-3-2 0,-1 0-7 15,3 2-3-15,-2-2 0 0,1-1-6 16,1 1-1-16,-2-1 1 0,3 1-2 15,-2-1-1-15,0 1-2 0,0-1 0 0,0-1 1 16,0 2-3-16,-2-2 3 0,4 0-3 16,-3-1-1-16,2-3 1 0,1 2-2 15,-3-3-1-15,3 0 2 16,-1-2-1-16,1-2 0 0,0 1-1 0,0-3 0 16,0 1-6-16,0-2-7 0,0 0-8 15,0 0-12-15,4-1-18 0,2-6-36 16,-2-4-93-16</inkml:trace>
  <inkml:trace contextRef="#ctx0" brushRef="#br0" timeOffset="54114.504">8384 6151 200 0,'-2'-9'2'0,"1"2"5"0,1-1 41 16,0 0-13-16,6 0-22 0,7-1-4 16,-1 1 3-16,6 2 2 0,-1-1 2 15,1 3-3-15,-1 2-2 0,-2 2 1 0,0 0-3 16,-4 5-5-16,-1 4 2 0,-2 4 3 16,-4 4-2-16,-4 2 2 0,0-1-3 15,-8 1-1-15,-3-1-2 16,-1-2 2-16,-2-1-2 0,-3-1-2 0,-1-2 2 15,2-1-1-15,-1-3-1 0,2-2 0 0,4 0 1 16,1-2-2-16,4-1 0 16,-1-3 0-16,6 0-6 0,0 0-3 15,1 0-3-15,0-5-15 0,6-3-22 16,7 1-19-16,1-3-48 16,3-3-65-16</inkml:trace>
  <inkml:trace contextRef="#ctx0" brushRef="#br0" timeOffset="54502.3065">8626 6101 155 0,'-5'3'20'15,"4"1"-4"-15,1 2 27 0,0 4 2 16,0 0-22-16,0 0-4 0,0 1 5 15,2-1-10-15,2-2-5 0,0 1-1 16,-4-2 0-16,2-2-3 0,-2 1-1 16,1-2 0-16,2-1-2 0,-3-2 1 0,0 1-1 15,0-1 1-15,0-1 0 0,2 0 2 16,-2 0 3-16,0 0 1 16,0-4-4-16,0-3-3 0,1 1-1 15,2-5-1-15,1 2 0 0,-1-3 1 0,1-2-1 16,2 0 0-16,1-1 0 0,2 3 0 15,-1-1 0-15,3 1 0 0,2 1 1 16,0 3-1-16,-1 1 1 0,-1 0-1 16,2 1 0-16,0 1 0 0,-2 3 0 15,3-1-1-15,-4 1 0 0,2 1-2 16,0 1-10-16,-2 0-11 0,1 0-16 0,1 1-19 16,-4 4-36-16,-2-2-63 0</inkml:trace>
  <inkml:trace contextRef="#ctx0" brushRef="#br0" timeOffset="54894.4672">8863 6150 104 0,'2'1'38'0,"-2"-1"-13"16,4 0 32-16,-1 0-10 0,2 0-12 0,1 0-3 15,-2 0-10-15,3 0-3 0,3-3-2 16,-3-1-2-16,4 0-2 0,-1 0-4 15,0-2-3-15,3 1-2 0,-6-1-2 16,3 1-1-16,-1-1 1 0,-3 0-1 16,1-1 1-16,-1 0-1 0,-2-1 3 0,-2 2-4 15,-2-1 1-15,0 1 0 16,0 1-2-16,-2 1-1 0,-8 4-1 16,1 0 2-16,-3 0-1 0,-2 0 0 15,1 4 1-15,-3 3 1 0,2-1 0 0,-1 2 1 16,2 2 1-16,2 0-1 0,-1 1 1 15,3 0 2-15,2 3-1 0,3-2 0 16,1 0 0-16,0-1 0 0,3-2-1 16,0 0-1-16,3-1 1 0,4 0-1 15,5-2 1-15,2 0 0 0,1-1-2 0,2-1 3 16,2-2-3-16,1-2-5 0,1 0-9 16,0 0-8-16,2-1-21 0,-1-4-24 15,-2-1-49-15,-4-1-97 16</inkml:trace>
  <inkml:trace contextRef="#ctx0" brushRef="#br0" timeOffset="55211.8524">9147 6055 191 0,'-5'2'28'0,"2"1"3"16,2 4 17-16,-1 3-15 15,2 2-7-15,-3 4 5 0,2-2-4 16,1 5-5-16,0-2-3 0,-2 0-5 0,2 2 2 16,-2-1-6-16,2 1 2 0,-1 0-5 15,1-2-1-15,-1 1-1 0,1-1-3 16,0-2 0-16,0 0 0 0,0-1 0 16,0-2-1-16,0-3 0 0,4 3 0 15,-4-4-1-15,2 1 1 0,-1-3 0 0,-1 0-2 16,3-4 0-16,-3-1-2 0,1-1-5 15,-1 0-6-15,0 0-3 0,0 0-4 16,0-3-4-16,1-3-12 0,-1-3-12 16,0-1-12-16,1-1-36 0,-1-6-71 15</inkml:trace>
  <inkml:trace contextRef="#ctx0" brushRef="#br0" timeOffset="55459.7025">9142 6076 38 0,'0'-5'120'16,"4"3"-74"-16,-1 0 23 0,1 0-17 15,5 2-23-15,0 0-3 0,5 0 2 16,-2 0-5-16,1 4-6 0,-3 2-8 16,-4-1-2-16,1 4 0 0,-2 1 0 0,-1 1-5 15,-1 0 2-15,-2 0-1 16,-1 1-2-16,0-4 1 0,0 1 0 15,-1-3-1-15,-5-1-1 0,3 0-6 0,-1-1-5 16,2 0-6-16,-2-2-9 0,0 0-11 16,0 0-25-16,0-2-45 0,0 0-72 15</inkml:trace>
  <inkml:trace contextRef="#ctx0" brushRef="#br0" timeOffset="56473.8492">9494 6005 38 0,'-3'-4'63'0,"0"2"-16"0,2 0 29 15,-3 2-19-15,-1-1-33 0,2 1-2 16,-1 0-3-16,-1 0-5 0,-2 0-4 16,-3 6 0-16,0 0 1 15,-2 5 0-15,1 0-3 0,1 3-2 0,-2-1-1 16,6 1-3-16,0 1 0 0,2-4 0 16,4 0 0-16,-1 0-2 0,1-1 1 15,0-3-1-15,6 1 0 0,2-3 1 16,-3-2 1-16,3 0-1 0,0-3 2 15,1 0 0-15,2 0 0 0,2 0-1 0,-3-4 0 16,0-2-1-16,0 0 0 0,-2-1-1 16,-1 0 2-16,0-1-1 0,-4-2-1 15,4-1 3-15,-3 1-3 0,3-1 0 16,-1 0 0-16,0 2 0 0,0 2-2 16,-4 1 2-16,2 2-1 0,-4 4 1 15,1 0-1-15,1 0-1 0,-2 0 0 16,0 0 0-16,0 6 3 0,0 2-1 15,0 1 1-15,-3 1 0 0,3 0 0 16,-3 1-1-16,2-3 2 0,1 0 0 0,0 1 1 16,0-2-2-16,0-2 1 0,3 0-2 15,1-1 3-15,-3-3-1 0,2 2 0 16,0-3 1-16,4 0 2 0,-1 0 0 16,-2-4-1-16,3-2-3 0,-2-1 2 15,4 1-1-15,-2-2-1 0,0-2-1 0,0 1 2 16,-1-3-1-16,3-1-1 0,1 2 0 15,0-2 0-15,0 2 0 16,0 1 0-16,1 1 0 0,0 1 0 16,1 1 2-16,2 3-2 0,-4-2 1 0,-1 4 3 15,-3 1 0-15,0-1 0 0,-2 2 0 16,-2 0-2-16,2 1-1 0,-3 3 0 16,0 4 1-16,1 2 1 0,-2 1 1 15,0 1-3-15,-2 2 1 16,-3-1-2-16,2 2 1 0,-1-3 1 0,1 2-2 15,3-3 0-15,0-1 0 0,0-3 1 0,0-1-1 16,0-1 0-16,4-3 2 0,2 2-2 16,3-4 2-16,1 0 2 0,4 0-1 15,-1-6-2-15,3 0 1 16,-3-1 0-16,1-2-1 0,0 1 0 0,-3-4 1 16,1 0-2-16,-2 0 3 0,-1-2-2 15,1 0 0-15,-1-3-1 0,-1 3-1 16,-2-2 1-16,0 4 0 0,0 4 0 15,-6 2 0-15,1 1 0 0,-1 3 0 16,0 1 2-16,0 1-1 0,-1 0-1 0,-3 0-1 16,-4 0-1-16,0 0 2 0,0 6 0 15,-4 2 2-15,3 3-1 16,-3 1-1-16,2 1 3 0,-2 2-1 16,5 0 0-16,1-1 0 0,2-2 0 15,1-2-1-15,2 1 0 0,1-2-1 0,0-1 1 16,0-2 0-16,4 0-1 0,1-2 1 15,0 0-1-15,4-2 2 0,-1-2-2 16,4 0-4-16,0 0-7 0,2 0-8 16,1 0-16-16,-4-3-14 0,1-2-22 0,-5 0-49 15,0-1-128-15</inkml:trace>
  <inkml:trace contextRef="#ctx0" brushRef="#br0" timeOffset="56986.7916">10424 5867 152 0,'0'-4'26'0,"-3"1"32"16,2 1 5-16,1 1-29 0,0 1-10 0,0 0-5 15,0 0-3-15,0 0-7 0,0 6-5 16,0 4 5-16,0 5 6 0,0 5 1 16,0 3 1-16,0 3-7 15,-6-1 0-15,-1 0-2 0,1-1 1 0,2-2-4 16,0 0 0-16,-1-3 1 0,4-2-1 15,-4-3 0-15,3-1-2 0,-1-2-3 16,1-3 1-16,2-1 1 0,0-2-2 16,0-2 0-16,0-1 0 0,0 0-8 15,0-2-9-15,0 0-9 0,3 0-14 0,2-2-19 16,0-4-46-16,0-6-122 0</inkml:trace>
  <inkml:trace contextRef="#ctx0" brushRef="#br0" timeOffset="59277.9543">10943 5940 41 0,'-6'0'18'0,"-1"0"16"16,1 0 19-16,-1 0-22 0,0 0-10 16,-2 2 1-16,1-2-4 0,0 2-2 15,-2-1-1-15,0 1-1 0,0 1 0 16,-2-1-2-16,2 3-4 0,-2-1 0 16,1 0 0-16,-1 2 0 0,1 0 1 15,0 0 0-15,0 3-2 0,-1 1 3 0,0 6 0 16,1-1 0-16,1 4-4 0,0-2 2 15,6 2 0-15,2-1-2 0,2-3-3 16,0 0 0-16,0-2 0 0,3-4 0 16,4-2 0-16,0-2-1 0,4-1 1 15,-1-3 2-15,3-1 1 0,3 0 1 0,1-5-4 16,5-1-1-16,-5-3-1 16,3-2-1-16,-4 0 0 0,0-3-1 15,-4 0-1-15,-5-2-1 0,5 2 1 16,-8 0-2-16,6-1 0 0,-7 2 0 15,2-1 0-15,-2 6 2 0,-3-1 1 0,1 5 1 16,-1 2 0-16,0 1 1 0,0 1 0 16,0 0-2-16,-5 3 2 0,0 5 1 15,-4 2 0-15,3 4 1 0,-1 0-1 16,4 5 2-16,-2 4-1 0,1-2 2 16,0 4 0-16,-1-2 3 0,1 3-1 0,-2-1-1 15,2-1 0-15,-3 2 1 0,0-2-3 16,3 1 0-16,-2-4-3 0,2 1 2 15,0-1-1-15,0-4-1 16,3-1 1-16,1-1-1 0,0-3 0 0,0-2 0 16,3-1 1-16,2-2-2 0,-2-1 3 15,3-2-3-15,0-1 3 0,1-3 0 16,2 0 3-16,1-1 0 0,2-5-3 16,2-4-1-16,-1-2 0 0,2 0 1 15,-4-2-2-15,2 0 0 0,-3-3 0 0,2-2-1 16,-2 0 0-16,0-6 0 0,-4 3 0 15,-2-1-1-15,-1 0 0 0,-3 3 0 16,0 2 0-16,-3 5 1 0,-4 2 0 16,0 3-3-16,-3 1 3 0,0 1-2 15,2 1 1-15,-4 3-1 0,4-1 1 16,2 2 1-16,3 0-2 0,-1 1 1 16,3 0 1-16,1 0 0 0,0 0 0 15,0-1 0-15,0 1-1 0,3-4 0 16,5-2 1-16,3-1-1 0,3 1 1 0,1-2 0 15,1-3 0-15,2 0-1 0,-2-1 2 16,1-2-1-16,1 1 0 0,-3-2 0 16,0-1 0-16,-2 1 0 0,-1-1 0 15,0 0 0-15,-3 0 0 0,0 3-1 16,-6 1 1-16,3 0 0 0,-5 5 0 0,2 1 0 16,-3 1 0-16,0 4 0 15,0-1 0-15,0 2 0 0,0 0 0 16,0 0-2-16,0 0 2 0,0 0-2 15,0 0-2-15,0 0 3 0,-3 6 0 0,-1 2 0 16,1 2-1-16,-3 1 2 0,1 1 2 16,3 1-2-16,-2 0 0 0,2 0 2 15,-1 1-2-15,2-3 1 0,1 0 1 16,0 0-1-16,0-3-1 0,0 1 2 16,4-1-1-16,2-3 0 0,-3-2 1 15,7 0-1-15,-3-2 1 0,3-1 1 0,1 0 1 16,0-1-2-16,5-3 1 0,-4-3-1 15,2-1-1-15,-2-1 0 16,-2-1 1-16,3 0-1 0,-6-3-1 16,3-1 1-16,-1 1 0 0,0-4-1 0,-1 3 0 15,0-2-1-15,-1 3 1 0,-3 2-1 16,1 3 1-16,-2 3 0 0,-3 1-1 16,1 2 2-16,-1 2-1 0,0 0-1 15,0 0 1-15,0 0-3 0,0 0-2 16,0 3 1-16,0 5 2 0,0 2 1 0,-1 2 2 15,-1 1 0-15,0 1 0 0,1-1 0 16,1 4 1-16,-2-4 2 0,2 0-4 16,0-2 1-16,0-2 1 15,2-1 0-15,3 1-2 0,-2-3 1 0,2-2 2 16,3 0-2-16,-2-4 2 0,3 0 1 16,2 0 0-16,2 0-2 0,1-6 1 15,-1-1-2-15,0-1 1 0,0-2 0 16,0 1 0-16,0-2-2 0,-1-2 1 15,-1 0 1-15,1-2-2 0,-2-1 0 0,2 0 2 16,-3 1-4-16,-1 2 0 0,-2 0 1 16,-2 2 1-16,-1 1-1 0,-3 3 0 15,0 1 1-15,0 4-1 0,-1-1 1 16,-5 3-2-16,-2 0-1 0,-1 0 0 16,-3 2 2-16,2 1 1 0,1 4-2 15,-1 1 1-15,4 1 0 0,-2 2-1 16,3 1 2-16,2 1 0 0,1-2-1 15,2 2 0-15,0-1 1 0,0-1 1 16,6 1-1-16,2 0 0 0,2-1 1 0,0-2-1 16,3 0 1-16,-1-1 1 0,0-3 0 15,3 0-1-15,-2-3 1 0,-1-2 0 16,1 0 0-16,0 0 0 0,-1 0 0 16,-2-4-1-16,1-1 0 0,-2-1 0 15,0-3 3-15,-1 2-4 0,0-5 0 0,-2 2 1 16,2-1-1-16,1-2 1 0,1-2-1 15,-3 1 0-15,3 1 0 16,1 1-1-16,-1 1 0 0,0 3 1 16,-1 2-2-16,1 4 0 0,-3 0 1 15,2 1-1-15,1 1 1 0,-3 0 1 0,0 0-1 16,2 0 0-16,-3 5 0 0,0 3-1 16,0-1 1-16,-1 3 1 0,-2 1 0 15,-3 3 0-15,0 0 1 0,-4 1-1 16,-2 0 1-16,-3-1 1 0,0-1-1 15,1-1 0-15,-4-3 1 0,2 1 0 0,-1-3 2 16,1-1-4-16,-1-2 2 0,0-3 0 16,1 2-1-16,0-1 1 15,1-2-1-15,0 0-1 0,2 0-2 16,1 0 0-16,3-6-2 0,0 3-5 0,2-3-2 16,1 2-4-16,0-2-12 0,0 0-6 15,7 3-7-15,3-3-21 0,3-1-33 16,2-2-90-16</inkml:trace>
  <inkml:trace contextRef="#ctx0" brushRef="#br0" timeOffset="59606.0534">11955 5726 30 0,'-8'0'176'0,"7"-1"-159"0,-3-1 48 16,4 2-12-16,0 0-33 0,0 0-5 16,0 1-2-16,0 5 3 0,0 3 3 0,0 4 0 15,0 2 0-15,0 4-7 0,0 1 3 16,0 2-4-16,-2 0-2 0,0 0-6 16,1 0 2-16,0-3-3 0,1 3 0 15,0-5 2-15,0 0-4 0,0-1 3 16,0-3-3-16,4 0 1 0,-1-5 0 0,2-1 0 15,0 0-1-15,-1-2 1 16,1-2 0-16,-1-2 0 0,1-1-4 16,0 0-6-16,2-2-4 0,1-3-9 15,-1-4-13-15,2 1-16 0,-2-4-23 0,-1 0-62 16</inkml:trace>
  <inkml:trace contextRef="#ctx0" brushRef="#br0" timeOffset="59994.1942">11835 5890 191 0,'-1'0'43'0,"1"0"8"0,0 0 17 0,3-2-39 16,8 0-10-16,6-3 5 16,3 1-3-16,-1-1-1 0,4 1-4 0,-2-1-8 15,0 0-5-15,1 3-1 0,-3 1-2 16,1-2 0-16,-4 2-7 0,-1 1-8 15,-5 0-6-15,0 0-2 0,-4 0-5 16,-1 0-3-16,0 0 1 0,-4 1 2 16,-1 3 13-16,0 1 6 0,0 1 7 0,0 0 2 15,-3 2 2-15,-1-1 7 0,0 3 10 16,-1-2 6-16,2 1 4 0,0 2-2 16,0-1-2-16,3 1-4 15,0 0-2-15,0-2-3 0,0-1-1 0,0 1-1 16,0-1-5-16,2-3-3 0,-1 1-2 15,0-2-2-15,1 0 0 0,-2 0-1 16,2-3-1-16,-1 1 1 0,-1-1-1 16,3-1-4-16,-3 0-6 0,2-1-3 15,2-4-5-15,0-2-7 0,-1 0-10 0,-1-3-13 16,-1 0-8-16,-1-3-43 0,1-3-72 16</inkml:trace>
  <inkml:trace contextRef="#ctx0" brushRef="#br0" timeOffset="60142.673">12156 5710 26 0,'7'-4'22'0,"-1"0"18"0,-3 3 1 16,1 1-30-16,-4 0-10 0,3 0-7 15,-3 0-26-15,3 0-34 0</inkml:trace>
  <inkml:trace contextRef="#ctx0" brushRef="#br0" timeOffset="60991.6723">12282 5888 189 0,'-7'0'38'0,"1"0"22"0,2 0-22 0,1 3-25 15,0-1-5-15,0 4 3 0,-2-2 0 0,0 4-2 16,-3 1 0-16,1 1-1 16,3 3-1-16,-1-4-3 0,3 2-1 15,-1 1-2-15,0-3 1 0,3 1 1 16,0-2-1-16,0 1 0 0,0-2 1 0,0-3-1 15,6 1 1-15,-2-1 2 0,6-2 1 16,-4-2 0-16,3 0-1 0,1 0-1 16,0 0 0-16,2-1-2 0,-3-4-1 15,1-1 2-15,-2 0-3 0,1-2 2 16,0 1-1-16,-1-4-1 0,1 1 0 0,-1-2 1 16,0-3-1-16,2 3 0 0,-3-1 0 15,-1 1-1-15,-1 3 1 0,-1-1 1 16,-3 3-1-16,0 0 0 0,-1 1 2 15,0 2-2-15,0 0 0 0,0 0 0 16,0 2 0-16,0 0 0 0,0 0 0 16,2 1 0-16,0 1 0 0,-1-1-2 15,4 1 2-15,-1 0 0 0,3-1 1 16,3 1 0-16,1 0 0 0,2 0 1 16,1 0 0-16,0 0 3 0,-2 2-2 0,1 2-1 15,-3 3 0-15,-4-1 0 0,1 2 0 16,-7 1 1-16,2 0 2 0,-2 2 0 15,0-1-1-15,0 0-1 16,-6-1 0-16,0 0 1 0,-1-1-1 0,1-2-1 16,3-1-1-16,0-2 2 0,1 1 0 15,1-4 0-15,0 0 0 0,1 0-1 16,0 0 0-16,0 0 2 0,0 0 3 16,0 0-1-16,0-2-3 0,0-5-2 15,7-1 1-15,1 0-2 0,2-1-2 0,1 0 4 16,0-2-2-16,3 1 0 0,0-1 0 15,1 0 0-15,0 5-2 0,-3-1 2 16,0 3 0-16,-8 2 0 0,2 1 2 16,-4 1-1-16,2 0 0 0,-2 0 1 15,1 0-1-15,-1 5 1 0,1 1 0 16,-1 1 1-16,-1 2 0 0,-1 0 0 0,0 0 1 16,0 3 0-16,0-2 1 0,0-1-2 15,-2 2 0-15,2-4-2 16,-1 1 0-16,1-2 1 0,0 0-2 15,0-3 1-15,0 0 1 0,0 0-1 0,0-3-1 16,0 0 1-16,0 0-1 0,0 0-3 16,0 0-3-16,6 0-2 0,1 0-5 15,1-6-5-15,4 2-13 0,-5-1-15 16,2 1-16-16,-3-2-40 0,0-4-140 16</inkml:trace>
  <inkml:trace contextRef="#ctx0" brushRef="#br0" timeOffset="61822.3778">13338 5630 39 0,'-10'-3'34'0,"2"2"-7"16,-4-1 5-16,5 0 1 0,-2 2-4 15,2 0-3-15,-2 0-3 0,2 0-4 16,-1 0 2-16,-1 0-2 0,2 0-2 16,-2 1-2-16,-3 3-1 0,2 5 2 15,-3 3-1-15,1 3 2 0,-2 6-2 16,0 1-4-16,0 5 3 0,3 0-3 0,-1 1-1 15,5 1-2-15,1-1 1 0,1 1-1 16,1-1-1-16,3 1 0 16,1 1 0-16,-1-2-1 0,1 2 1 15,0-3-3-15,0 1 1 0,0-1-2 0,-2-3 0 16,2-1 0-16,0-3 0 0,0-2-2 16,0-4 1-16,-1 0-2 0,1-1 1 15,-1-4 0-15,1-1-1 0,0-2 1 16,0-2-1-16,0-1-3 0,0-3-3 15,0 0-8-15,0 0-6 0,0-6-12 0,5-1-6 16,-2-4-15-16,4-1-26 0,-4-2-78 16</inkml:trace>
  <inkml:trace contextRef="#ctx0" brushRef="#br0" timeOffset="62582.6909">12934 5888 229 0,'-10'0'12'0,"6"0"31"16,1-2 20-16,3 2-20 0,0 0-18 0,0 0-6 15,4 0-4-15,6-3-1 0,6 3 1 16,2-1-1-16,3 0 0 0,1 1-4 16,0-1-3-16,0 1-2 0,-1-3 0 15,3 1-1-15,1 0-1 0,-1-2-2 16,1 1 1-16,-3-2-1 0,1 0 1 15,-2 0-2-15,-2 0 1 0,0 3-1 16,-4-4 1-16,-3 4 0 0,-3 2-2 16,-6-2 2-16,-3 2-2 0,0 0 0 15,0 0-1-15,0 2 1 0,0 4 1 0,-8 2 0 16,-2 0 2-16,3 3 1 0,-3 2-3 16,3-2 2-16,2 0-1 0,0-2 0 15,5 0 2-15,0-1-1 0,0-3-1 16,0 1 1-16,0-3 1 0,7-1 1 15,-1-1-1-15,1 0 3 0,3-1 0 0,0 0-3 16,2-1 1-16,1-5 0 0,0 0-3 16,-2-1 0-16,0-1 1 15,-2 1-1-15,-3-1 1 0,0-3 0 16,-2 0 0-16,0 0-2 0,-3-1 1 0,-1-2-1 16,1 1-1-16,-1 1 0 0,0 2 0 15,0 1 0-15,-1 1-1 0,-4 1 2 16,-1 0-1-16,0 4-1 0,0 1 1 15,-4 1 0-15,4 1 0 0,-1 0-1 16,1 0 0-16,0 0 1 0,3 0 1 0,2 0 0 16,-1 0-2-16,2 0-1 0,0 1 1 15,2 0 1-15,2 3 1 0,5-4 1 16,4 1 0-16,0-1 1 16,3 0-1-16,2 0 0 0,3-1 0 0,1-3 0 15,1-1 0-15,0 1 3 0,-1 0-4 0,0 2 2 16,-3 1-1-1,-7-1-1-15,0 2 1 0,-6 0 0 0,-1 0-1 16,0 0 0-16,-4 5 0 0,0 2 0 16,-1 3 2-16,0 0 0 0,0 1 0 15,-4 0 0-15,0 2-1 0,-3-2 0 0,4 2 0 16,-4-2-1-16,4-2 1 0,-1 2-1 16,1-4 0-16,3 0 1 0,-3-1-1 15,3 1 0-15,0-1 0 16,2-2 1-16,2 0-1 0,3 0 0 0,0-2 0 15,5 1-3-15,-1-2-5 0,4-1-8 16,2 0-7-16,-1 0-9 0,3 0-15 16,1-1-16-16,-2-4-43 0,1-1-125 15</inkml:trace>
  <inkml:trace contextRef="#ctx0" brushRef="#br0" timeOffset="63062.4591">14308 5494 88 0,'-7'-12'73'0,"2"4"-50"0,0 1 42 16,1 2-12-16,0 1-27 0,0 1-7 0,4 2 5 15,-4-2-6-15,2 3-5 0,1-1-3 16,-4 1-1-16,1 0-6 0,-3 0 0 16,-2 8-1-16,-4 3 1 15,1 5 2-15,-5 6 1 0,1 0 0 0,-1 4 1 16,-2 0-1-16,3 0-3 0,3 2 0 15,-1-1 1-15,2-1 0 0,3 0-2 16,-1-1 1-16,2 1-2 0,0 1 1 16,3-1 0-16,0 0 1 0,2-1 1 15,0 0-1-15,2 0 1 0,1 0-1 0,0-2-2 16,0-1 1-16,0 1 1 0,0-2-3 16,0 1 1-16,-1-2 1 0,-1-2-2 15,1-4 0-15,1 0 1 0,0-2-1 16,0-1-3-16,0-4-6 0,0-3-3 15,0-1-9-15,0 0-8 0,0-3-17 16,0 0-40-16,0-4-79 0</inkml:trace>
  <inkml:trace contextRef="#ctx0" brushRef="#br0" timeOffset="63468.838">13904 5844 180 0,'8'0'21'15,"7"0"29"-15,5 0 5 0,2 0-25 16,7 0 3-16,0-2-6 0,1-1-9 16,2 2-3-16,-7-2-4 0,4 0-3 15,-5 0-4-15,-2 1-1 0,0 0-1 0,-3 0-1 16,-2-2 0-16,-2 2-1 0,-4-2 3 15,-1 2-3-15,-4-1 0 0,0 1 3 16,-3-2-3-16,0 4 1 0,-3-1 1 16,0 1 0-16,0 0 1 0,0 0 5 15,0 0-1-15,-3 1-6 0,0 5 0 0,-1 0 4 16,-1 3 1-16,1 0 0 0,1 1 1 16,3-2-2-16,0 0-2 0,0 1 0 15,0-1 0-15,0-2-3 16,0-1 1-16,0-2 0 0,3 0 0 0,4-1-1 15,-5 0 0-15,3 1-3 0,1-2-7 16,-1-1-4-16,2 0-6 0,-1 0-5 16,4-1-9-16,-4-4-15 0,2 0-20 15,-4-1-54-15</inkml:trace>
  <inkml:trace contextRef="#ctx0" brushRef="#br0" timeOffset="64035.0396">14405 5875 119 0,'-4'1'52'0,"3"0"36"16,-2-1-30-16,3 0-18 0,-1 0-1 0,1 0-13 15,0-1-12-15,0-3-4 0,0-1-4 16,2-2 0-16,5-1-1 0,-1 0 3 16,0-3-1-16,4 1-3 0,-3-5-2 15,5 1 0-15,3 0-2 0,-1-3 1 16,3 3-1-16,-1-2 0 0,0 5 0 0,0 1 0 16,-4 3 0-16,1 3 0 15,-6-1 2-15,2 4 0 0,-3 1 2 16,-2 0-2-16,2 0 1 0,-2 3-1 15,0 4-1-15,-4 1 0 0,0 1 0 0,0 2 1 16,0 2 0-16,-3 1 0 0,-2-1 1 16,0-1-2-16,2 0 2 0,0-1-3 15,3-2 0-15,-1 1 1 0,-1-5 0 16,2 1-1-16,0 0 1 0,0-3-1 16,0 0-3-16,2-2-5 0,2-1-6 0,-1 0-3 15,6 0-10-15,-2 0-11 0,3 0-20 16,0-2-26-16,-1-5-63 15</inkml:trace>
  <inkml:trace contextRef="#ctx0" brushRef="#br0" timeOffset="64773.8302">14792 5695 183 0,'-3'-1'41'0,"-3"0"24"0,2 0-5 15,-2 1-34-15,-1 0-7 0,-3 0-1 16,1 1-4-16,-1 5-4 0,0 1-2 16,-3 4 1-16,1-2 0 0,1 3-2 15,1 0-2-15,1-1-1 0,3 1 0 16,-2-3-2-16,6 2 1 0,-2-3-2 16,4-1 1-16,0-1-1 0,0-1 1 15,4 1 0-15,-1-1 0 0,5-2 3 16,-2 0-1-16,3-3 0 0,1 0 1 15,-1 0-2-15,1 0 0 0,-1-4 1 0,-1-1-1 16,1-3-1-16,-2 2 0 0,2-2 0 16,-3-2-1-16,4 1-1 0,-2-1 1 15,0-3 0-15,2 2-1 16,-3 1-1-16,1 1 2 0,-4 5-2 0,-1 0 1 16,-2 2 0-16,-1 1 0 0,2 1-1 0,-2 0 0 15,0 0-1-15,0 0-2 16,0 4 2-16,-3 3 4 0,-3 2-4 15,1-1 2-15,1 2 2 0,0-1-2 16,2-1 0-16,2 0 2 0,0 0-1 0,0-3 1 16,0 1-1-16,5-2 2 0,0-1 2 15,3-1-1-15,0 0 1 0,1-2 0 16,1 0 0-16,-1 0-3 0,0-2 0 16,1 0 0-16,0-4 1 0,2 0-1 15,-3-2 0-15,1-1-2 0,-2-1 1 0,1-1-1 16,2-4 1-16,-1 0-2 0,1-3 0 15,2-3-2-15,0-3-2 16,0 0 0-16,1-7-3 0,1 1 1 16,-2-1 1-16,3-2 1 0,-3 6 2 0,0-2 1 15,0 6 1-15,-7 4 0 0,-2 5 1 16,-2 7 0-16,-2 2 1 0,0 4-1 16,0 1 1-16,0 0-3 0,-1 0-5 15,-3 2 6-15,-2 8 1 0,-1 0 1 16,0 5 3-16,-2 2-1 0,2 2 0 0,-2 6 3 15,0 0 0-15,1 3 0 0,-1 1 1 16,2-2-1-16,-1-1 0 0,0-1-1 16,2 0-1-16,-1-4 1 0,3-1-3 15,2-2 0-15,-4-2 0 0,5-1-1 16,0-2-1-16,-1-1 3 0,2-3-5 16,0-2-6-16,0 0-6 0,0-3-10 15,4 0-12-15,4-3-17 0,2-1-34 16,2-1-100-16</inkml:trace>
  <inkml:trace contextRef="#ctx0" brushRef="#br0" timeOffset="65719.7017">15263 5792 47 0,'13'-4'53'0,"0"-1"17"16,-1 0-17-16,1 1-9 0,0-3-12 16,-2 1-5-16,1 1-3 15,-2-3 2-15,1 1-4 0,-3-1-7 16,4-2-1-16,-2 1 1 0,1-3-5 0,-1 2-3 16,-2-2-4-16,-1 0 0 0,-2 2 0 15,-3 0-1-15,2 3-1 0,-4 1 1 16,0 2-1-16,0 0-1 0,0 3 2 15,0 1-4-15,-4-1 1 0,0 1-1 16,-2 0 1-16,-4 0-1 0,4 2 2 0,-1 3 0 16,1 2-1-16,-4 0 0 0,2 3 2 15,0 1 0-15,-2-1 0 0,3 1 1 16,-2 2 1-16,4-1 1 0,1 1-1 16,0-2 2-16,2 2-1 0,0-3 1 15,2-1 0-15,0 0 1 0,0-1 0 16,6 0 1-16,-2-2-1 0,3 1-1 15,0-3-1-15,-1-2 0 0,0 1 0 16,3-2 0-16,-1-1 0 0,3 0 1 16,1 0-2-16,0 0 0 0,0-5-2 15,2 0 0-15,-3-3 1 0,3-2-1 0,0 1-1 16,0-2 0-16,1-2 0 0,1-1-1 16,0-2-1-16,-3 0 1 0,3 0 0 15,0 1 1-15,-6 0-2 0,1 5 2 16,-3 0 0-16,-2 3 0 0,1 2 0 15,-4 3 0-15,-2-1 0 0,0 3 2 16,-1 0 0-16,2 0-1 0,-2 0-1 16,0 0-1-16,0 5-1 0,0 4 3 15,0 2 3-15,0 1 1 0,3 3 1 16,1-2-1-16,1 2 2 0,2-1-1 0,-1 0 1 16,4-1-1-16,-2-2 0 0,1-1-2 15,1-2 0-15,-3-1 1 0,2-1-4 16,-1-2 1-16,-4-1 0 0,3-1 1 15,-4-2 0-15,4 1-2 0,-2-1-4 16,-1 0-6-16,-1 0-6 0,0-2-8 0,0-2-10 16,-3-2-20-16,0-1-20 0,0-4-59 15,0-1-139-15</inkml:trace>
  <inkml:trace contextRef="#ctx0" brushRef="#br0" timeOffset="66016.8621">15773 5620 226 0,'-1'0'50'0,"-4"1"21"0,-2 4-30 16,-2 1-22-16,-5 5 5 16,1 1 8-16,-1 1-8 0,3 0-6 15,-2 1-5-15,-1-1 1 0,3 2-4 0,-2-2-1 16,2 0 1-16,1-1-6 0,1-2-1 15,3 1-1-15,-1-1 0 0,3-2-1 16,2 0 0-16,-2-1-1 0,2 1 1 16,-2-4-1-16,4 1 1 0,0-1-2 15,-2-2-3-15,2 2-5 0,0-4-4 16,0 2-2-16,0-2-7 0,0 1-3 0,5 0-3 16,2-1-7-16,0 1-15 0,1-1-33 15,2 0-58-15</inkml:trace>
  <inkml:trace contextRef="#ctx0" brushRef="#br0" timeOffset="67266.6514">15991 5640 66 0,'0'-1'53'16,"0"-1"15"-16,0 1 1 0,0-1-18 16,0 1-5-16,0 0-10 0,0 0-10 0,0 1-1 15,0 0-3-15,-2 0-7 0,2-1-5 16,-4 1-5-16,-2 0-2 16,0 1-2-16,-1 5 3 0,-2 1-1 15,2 1 1-15,-2 3-1 0,-1-1 1 0,1 0-1 16,-1 1-2-16,3 0 0 0,1-1 1 15,0 0-2-15,2 1 0 0,1-3 1 16,3 0 0-16,-1-1-2 0,1-2 4 16,0 2-3-16,0-1 0 0,0-2 1 15,1-1 1-15,2 0-2 0,3-1 3 16,-2-1-1-16,2-1 1 0,1 0-1 0,2 0 1 16,0 0-1-16,-1-1-2 0,2-3 0 15,-1-3 1-15,3 0-1 16,-2-1 1-16,0-1 0 0,1-1-1 0,-3-3 0 15,4-1 0-15,-2-2-2 0,0-1 0 16,0 1 0-16,-3-1 0 0,2 3 1 16,-3 2 1-16,-3 4 0 0,1 2 0 15,-4 3 0-15,0 2 0 0,0 1 0 16,0 0-1-16,-4 0-2 0,-4 0 1 0,1 4 0 16,-6 2 1-16,3 3 1 0,0 1 0 15,0-1 0-15,4 4 0 0,-2-2 2 16,4 2-2-16,-2-2 1 15,5-1 1-15,1 1-1 0,0-2 1 16,0 1 0-16,0-2 1 0,7 0 1 0,0-2 0 16,0 0 4-16,4-3-1 0,-4 1 0 15,3-2-1-15,-1-1-2 0,1-1 1 16,1 0 3-16,-3 0-6 0,4-1 1 16,-2-2 0-16,0-1-2 0,1-2 1 15,-1-2 0-15,2-1-1 0,0 0-1 0,1-2 0 16,1 2 1-16,-1-2-2 0,2-1 1 15,-5 3 0-15,1-1-1 0,-2 4 0 16,-3 1 0-16,-1 3 1 0,-2 1-1 16,-2 0-1-16,-1 1 2 0,0 0-4 15,0 0 0-15,0 0-4 0,0 4 7 0,0 2-1 16,-5 3 2-16,0 0 0 16,-3 2 0-16,1 2 1 0,-3-1 1 15,1 0 1-15,2 0 2 0,-5-4-2 16,8 2 0-16,-4-3 0 0,2-3 0 0,3 1-1 15,0-3 1-15,3 0 0 0,-2-1-2 16,2-1 1-16,0 0 2 0,0 0 2 16,0 0 0-16,0 0 2 0,0 0 2 15,0-5-7-15,5-2-1 0,2-1-2 16,3-1 1-16,2-1-2 0,0-1 1 0,3-2 0 16,4 0 0-16,1 0-1 15,2-1 1-15,-5 4-1 0,-1 0-1 16,-2 6 2-16,-6 0-1 0,0 3 0 15,-4 1-1-15,0 0-1 0,-4 0-1 0,0 6-1 16,0 2 3-16,-3 4 3 0,-4-1 0 16,-5 4 2-16,0-2 1 0,0-1-2 15,3-1 0-15,0-2-1 0,2 1 1 16,1-5-1-16,2 2 2 0,1-4-1 16,2 0-1-16,-1-1 2 0,2-2-3 0,0 0 3 15,0 0 1-15,0 0 3 0,0 0 0 16,0-2-1-16,8-3-4 15,0-3-1-15,4 1-1 0,0-1 0 16,2-1 0-16,3-1 0 0,0-2 0 0,4-2 0 16,0 1 0-16,3 0-2 0,-1 1 1 15,0 1 0-15,-1 2-1 0,-6 1 1 16,0 3 0-16,-6 2 0 0,-3 2 0 16,-5 1 0-16,-1-1 0 0,-1 1-1 15,0 0-2-15,0 5 0 0,0 2 2 16,-3 1 3-16,-5 5 0 0,-1-2 2 0,0 2 0 15,1 1 1-15,-1-2-1 0,0 2 0 16,0-1 0-16,3-2 0 0,1 1-2 16,1-2 1-16,3-1-1 0,-3-1 0 15,3-1 0-15,-1-1 0 0,-1-2 0 16,2 2-9-16,-3-3-7 0,-1 0-12 16,-1 2-14-16,-1 1-18 0,0-4-23 15,-4-2-45-15,-2 0-167 0</inkml:trace>
  <inkml:trace contextRef="#ctx0" brushRef="#br0" timeOffset="68997.9059">5549 7056 14 0,'2'-1'20'0,"-2"-3"4"0,0 2 3 15,0 0 0-15,0 0 0 0,0 1 0 16,0 0-5-16,0-1-3 0,0 0-5 16,0 1-3-16,-2 0-1 0,-2-1 1 15,1 0-4-15,-4 1 1 0,4-1-2 16,-3 1 1-16,1-2-2 0,1 2 1 0,-1 0 4 16,-1 1-1-16,0 0-2 0,0 0 0 15,-1 0-1-15,-2 0 1 0,2 0-1 16,-3 6 0-16,2-1 1 0,0 1 0 15,2 2 0-15,-1-1-1 0,4 3-1 16,0-3 0-16,3 0-3 0,0 1 0 0,0 0 4 16,0-4-7-16,1 1 1 15,4-2 0-15,2-3 2 0,-1 2 3 16,0-2 0-16,2 0 1 0,0-3 1 16,1-3-3-16,1 1 0 0,-2-2-2 0,0 0 0 15,0 0-2-15,-1-1-6 0,1 1 12 16,-4-1-1-16,2 1-3 0,-2 1-1 15,-2 0 0-15,-1 1 0 0,0 0 0 16,-1 0 0-16,0 2 0 0,0 1 0 16,0 1 0-16,0 1 0 0,-1 0 0 0,-6 0-2 15,1 0 0-15,-3 5 0 0,-1 2 0 16,0 0 1-16,1 0 1 0,2 2 0 16,0-1-1-16,1 0 1 15,5 1-1-15,-2-1 1 0,3-1-1 0,0 0 7 16,3-2-8-16,1 0 1 0,2-3 0 15,-2 0 0-15,2-2 2 0,-2 0-1 16,0 0 2-16,2 0 0 0,1 0-1 16,-2-3 0-16,4-2 0 0,-3 1-2 15,-2-1-1-15,0 0-4 0,-1-2-7 16,2 1-14-16,-3 2 3 0,2-2-18 0,0 2-20 16,-2-1-51-16</inkml:trace>
  <inkml:trace contextRef="#ctx0" brushRef="#br0" timeOffset="69519.8553">6016 6810 51 0,'-6'0'33'16,"2"0"-6"-16,-1 0 29 0,4 0-18 15,-2 3-23-15,3 1-4 0,0 4 12 0,-1 3 2 16,1 3-3-16,0 2-4 0,0 3 4 16,0 1-2-16,0 1-4 0,0 3-3 15,0 1 1-15,0-1-2 16,0 1-3-16,0-1-2 0,0-1 2 0,0-2-3 15,0-1-2-15,0-3 5 0,0-3-9 16,0-3 0-16,0-2 2 0,0-2-2 16,0-1 0-16,0-2 1 0,0-1-1 15,0-3 0-15,0 1 1 0,0-1-2 16,1 0-3-16,6 0-3 0,-3-3-2 16,4-4-10-16,-3 0-8 0,2-2-10 0,-2-1-11 15,1-2-30-15,-4-3-55 0</inkml:trace>
  <inkml:trace contextRef="#ctx0" brushRef="#br0" timeOffset="69810.4616">5965 6846 113 0,'-10'-3'59'0,"4"-2"-39"0,-1-1 35 0,2 4-4 16,3-2-23-16,2 0-8 0,0 1-6 15,0-3-3-15,0 0-2 0,8 0 1 16,0-1 2-16,2 0 4 0,0 2-4 16,3-2-1-16,-1 1-2 0,0 0 1 15,2-1-1-15,0 2 0 0,1 1-5 0,-1 1-2 16,-2-2 0-16,5 4-1 16,-5-1-1-16,3-1 0 0,0 2 0 15,0 0 0-15,0 0 0 0,-1-1-1 16,0 1-5-16,-4 0-3 0,1 1-5 0,-1 0-11 15,-3 0-14-15,0 5-18 0,-5 2-33 16,-2-3-88-16</inkml:trace>
  <inkml:trace contextRef="#ctx0" brushRef="#br0" timeOffset="70051.0064">5994 7050 264 0,'2'0'12'16,"2"-6"14"-16,0 0 26 0,4 1-17 15,0-2-18-15,3 1 1 0,-1 1-5 16,0 1-4-16,0-2-3 0,0 1-3 16,3-1-3-16,0 2 1 0,0 0-2 15,4-1-1-15,-2 3 1 0,4-1-7 0,0 1-13 16,-2 1-17-16,2 0-17 15,-6-1-41-15,0 2-66 0</inkml:trace>
  <inkml:trace contextRef="#ctx0" brushRef="#br0" timeOffset="70270.623">6290 7068 129 0,'0'5'13'15,"-3"2"55"-15,0 4-6 0,0 1-35 16,0-1-8-16,2 1 4 0,0-1-7 16,-2-2-5-16,2 0-3 0,-1-1 0 15,-1 1-3-15,3-3-2 0,-2 1-2 16,2-1 0-16,0-4 1 0,0 1-2 16,0-1-3-16,0-1-10 0,6 0-13 15,-4-1-19-15,5 0-21 0,-3 0-34 16</inkml:trace>
  <inkml:trace contextRef="#ctx0" brushRef="#br0" timeOffset="70411.9734">6259 6888 6 0</inkml:trace>
  <inkml:trace contextRef="#ctx0" brushRef="#br0" timeOffset="70830.5844">6386 7155 19 0,'0'0'53'0,"0"0"4"15,0 0-19-15,0 0 10 0,0 0 1 0,0 0-12 16,0 0-13-16,0-3-11 0,0-3-3 16,0 1 2-16,0-5 2 0,1-1-2 15,4 0-4-15,-1-3 0 0,2-1-2 16,-2 0 0-16,2-2-10 0,2 0 12 15,-2 2-3-15,4 0-3 0,-3 2 0 0,1 5-2 16,0 0 2-16,-2 3-1 16,0 1-1-16,-2 2 2 0,-2 2-1 15,2 0-1-15,-3 0-2 0,3 2 2 0,-3 4 1 16,2 2 1-16,-2 3 1 0,-1 0 0 16,1 3-3-16,-1 1 2 0,0 1-1 15,0 1 2-15,0-3-2 0,0 1 0 16,0-3 6-16,2-1-11 0,1-3 3 15,4 0 0-15,-3-5-1 0,4 1-3 16,2-3-7-16,3-1-8 0,0 0-14 0,3-6-14 16,0-2-44-16,1-2-94 0</inkml:trace>
  <inkml:trace contextRef="#ctx0" brushRef="#br0" timeOffset="72618.5387">6722 6936 180 0,'-12'5'30'0,"-1"0"32"15,3 4-6-15,0-1-30 0,0 5-9 16,0-1 4-16,2 2-4 0,0 2-4 16,2-3-6-16,2-1 0 0,1 1-3 15,3-2 1-15,0-2-1 0,0 0-2 16,0-4 6-16,0 0-11 0,4-1 4 15,1-3 0-15,3 0 1 0,0-1 2 16,4-2 0-16,0-2-1 0,1-5-2 0,1 0 1 16,-2 0-10-16,-2-4 15 15,0 2-1-15,-3 0-5 0,1-1 0 0,0 1-1 16,-6-3 0-16,2 2 0 0,-1 1-1 16,0 1 1-16,-1 3-1 0,0 1 2 15,-2 5-1-15,0 1 0 0,0 0-1 16,0 0 0-16,0 0-3 0,0 4 2 15,-2 3 2-15,0 1 1 0,-2 1 0 16,2 1-1-16,2-1 2 0,0 0-1 16,0 0 0-16,0 0 0 0,0-3 1 0,2 1-2 15,2-3 1-15,3 0 0 16,1-1 0-16,0-1 1 0,2-2 2 16,2 0 1-16,3-1-1 0,-1-6-1 0,0 2-1 15,-2-3-1-15,1-1 0 0,0 1 1 16,-4-3-1-16,2-1 0 0,-2 1 1 15,0-3-1-15,-3 1 0 0,-1-5 0 16,1 2 0-16,-2-6-1 0,-1 1 0 16,0-3-1-16,-2-2-2 0,1-1-3 0,-2 1-1 15,0 1-2-15,0 4 3 0,0 1 0 16,0 4 1-16,-3 3 3 16,0 5 2-16,0 3 0 0,0 1-1 15,1 4 1-15,0-1-1 0,-1 1-1 0,-1 0 0 16,3 4 0-16,-1 4 2 0,0 1 1 15,1 5 0-15,1 0 1 0,0 1 0 16,0 3 1-16,-1 1 2 0,1 4-1 16,-3-1 1-16,3 2-1 0,-4 3 2 15,3-1-2-15,0 0 1 0,0-2-1 0,1 0-1 16,-2-1 0-16,2-3 0 0,0 0-1 16,0-2 3-16,4-3-4 0,1-2 1 15,2-1-2-15,-1-1 1 0,-2-3 7 16,2-1-11-16,-2-2 3 0,2 0 0 15,-1-3 1-15,-2-1 0 0,4-1 1 16,-3 0 2-16,2-1 0 0,1-6-1 16,0-3 0-16,0 0 1 0,-2-5-4 15,1 1-9-15,-2 0 17 0,2-2-4 16,1 1-2-16,-4 0-4 0,4 0 2 0,-5 5 0 16,-1 1 0-16,2 8 0 0,-3-1 0 15,0 2 0-15,0 0-1 0,0 0-4 16,0 0 1-16,0 4 1 0,0 5 1 15,0 0 3-15,0 2-1 0,-2 0 0 16,1-1 0-16,1 1 1 0,0 1-1 0,0-1 0 16,0-1 1-16,0-1 0 15,0-1 0-15,0-1 0 0,0-2 7 16,3 1-11-16,1-4 4 0,0 0-1 16,0 0 3-16,4-2 0 0,1 0 0 15,-1-5 1-15,2-3-2 0,-2-2 0 0,0 1-10 16,0-3 17-16,1 0-3 0,-1 0-5 15,0-1-1-15,0-1 1 0,-2-2 0 16,-1 3-1-16,0 0 1 0,-2 0 0 16,3 2-1-16,-3 3-1 0,0 1 1 15,-3 3-1-15,4 4 1 0,-4 0-2 0,2-1 1 16,-1 1-2-16,2 0 2 16,1 0 0-16,2 0 0 0,-1 0 1 15,0 0 0-15,1 2 0 0,-1 3 0 16,1 2 0-16,2-2 0 0,-2 2 1 0,-2-1 0 15,2 2 0-15,-2 1 0 0,-3-1 1 16,0 0-2-16,-1 2 3 0,0-2-2 16,0 2 1-16,0-1-1 0,-5 2 0 15,-1-3 0-15,1 2 4 0,-3-2-5 16,4 1 0-16,-2-1 0 0,1 0 1 0,3-1 5 16,-1 0-9-16,3-2 1 0,0-1 1 15,0-2 0-15,0 2 1 0,0-3-2 16,4 0 2-16,1-1 2 0,2 0 0 15,3 0 0-15,0-2-1 0,-1-1-1 16,3 1 1-16,-2 2-2 0,-2 0 1 16,0 0-2-16,2 5 1 0,0 1 1 15,0 2 0-15,1 1 1 0,-3 1 0 16,0 1 0-16,-3 0 0 0,2 0 1 16,-2 0 0-16,-4 1-1 0,1 0 1 0,-2 1 0 15,0 0 0-15,0 0 1 0,-2 2-1 16,-4-4 1-16,-3 0-2 0,2 1 1 15,-3-1-1-15,2-3 1 16,-1 1 0-16,-1-3-2 0,0 1 2 0,2-3-1 16,-2 1 0-16,4-1 0 0,-1-3-2 0,1 0-1 15,-4 0 1-15,4-1 0 16,-1 0-3-16,1 0 3 0,2 0-1 16,1-2-1-16,3-3 2 0,0-2-1 15,0-2-1-15,0-1 2 0,7-1-1 0,4-3 1 16,-1 0 0-16,3-1 0 0,1 1 1 15,-1-2 0-15,5 1 0 0,-1-4 0 16,0 1 0-16,2 0 0 0,-3-3 0 16,1 1 1-16,-3-3-1 0,0-1 1 15,-4 0 0-15,0 3-12 0,-4 2 19 16,-3 2-3-16,0 3-4 0,1 2-1 0,-3 0 0 16,0 2 0-16,-1 2 0 15,0 0 0-15,0 3 0 0,-2 1 0 16,-2 1 0-16,-4 0 0 0,4 1 0 15,-4 1-1-15,2 0-1 0,2 1 2 0,-1-1-2 16,2 1 1-16,-1 0 1 0,3 0-2 16,1 0 0-16,-1 0 0 0,1 2-1 15,-1 3 1-15,-2 3 2 0,0 2-2 16,-1 0 2-16,2 3 2 0,-2 1-2 16,4 0 0-16,0 0 0 0,0 0 0 0,0 0 1 15,0-2 0-15,4-1 2 16,2 0-2-16,0-4 1 0,4 2 0 15,-3-5 7-15,5 1-11 0,0-3 4 16,-1-2 0-16,2 0 0 0,-3 0-1 0,3 0 1 16,-4-5 0-16,3-4-1 15,-2 1-1-15,0-3-12 0,-2 3 11 0,0-4-10 16,-3 2-21-16,0-2-26 0,1-2-26 16,1-2-103-16</inkml:trace>
  <inkml:trace contextRef="#ctx0" brushRef="#br0" timeOffset="72819.1161">7320 6715 370 0,'-10'-13'5'0,"6"2"9"0,0 0 18 16,4 0-13-16,0 2-16 0,2-1-1 0,5 3-3 15,-2 0 0-15,2 3-5 0,3 1-17 16,2 2-28-16,0 0-48 0,-4-1-131 16</inkml:trace>
  <inkml:trace contextRef="#ctx0" brushRef="#br0" timeOffset="74314.6832">7904 6868 93 0,'0'0'31'0,"0"0"26"0,0 0 6 15,-3 0-34-15,2 1-10 0,1 4 4 16,-6 4 4-16,3 2-4 0,-1 3-4 0,-1 1-1 16,4-1 0-16,-3 1-6 0,2 0-1 15,2-2-4-15,0-1-1 0,0 1-2 16,0-4 1-16,0 1-1 0,2-1 0 16,2-3 1-16,3 1-1 0,1-3 2 15,0-2-1-15,-1 0 2 0,3-2-1 16,1 0 0-16,2 0 0 0,1-5-3 15,0-2 1-15,0-2-1 0,0 0-3 16,-1-1 2-16,-2 0-1 0,-1-1 0 16,-3-2 1-16,0 0-2 0,-4-2 2 15,1 0-1-15,-1-3-1 0,-1 1 0 0,2 3-1 16,-4 0 1-16,2 6-1 16,-2 2 1-16,0 1 1 0,0 3-1 0,0 1 0 15,0 1 0-15,0 0-2 0,0 0-1 16,0 5 1-16,-5 4 1 0,2 1 2 15,-1 2 0-15,1 0 1 0,0 1-1 0,3-1 1 16,0 2 0-16,-2-2 0 0,2 1-1 16,0-2 0-16,0 0 0 0,4-3 0 15,0-3 2-15,3 1 0 16,-2-1 0-16,1-3 1 0,2-1 1 0,-1-1-1 16,3 0 1-16,2-1 0 0,0-4-1 15,1-3-2-15,1 0 0 0,-2-2 0 16,-2 0-1-16,1 0 0 0,-1-3 1 15,2 0-2-15,-4-2 0 0,1 1 0 16,0 1 1-16,-2 1-1 0,1 0 0 0,-4 4 2 16,-1 2-4-16,0 4 2 0,-3 0-1 15,0 2 1-15,0 0-3 0,0 0 1 16,0 6-1-16,0 3 2 0,0 3 1 16,0 3 2-16,0 3-1 0,0 3 1 15,0-2 0-15,0 5 1 0,0-1 1 16,0 2 1-16,0 0 0 0,0 0-1 15,0 1 0-15,0-3 7 0,1-1-11 16,2-3 1-16,0-2 3 0,1-2-1 16,-1-2 0-16,-1 0-1 0,0-4 0 0,0 0-2 15,-2-1 2-15,0-3-1 0,0-1 1 16,0-2 0-16,0-2 1 0,0 0-1 16,0 0 2-16,0 0 3 0,0-1-2 15,-3-3-5-15,0-3 0 0,-4-1-1 16,4-2-1-16,-1-5 0 0,0 2 1 15,0-5-4-15,0-1 1 0,0-6 1 16,2-2-2-16,1-4 0 0,0-1 1 16,1 2-9-16,0 3 19 0,0 0-4 15,0 5-2-15,2 0-1 0,6 2 0 16,-2 2 1-16,2 2 0 0,0 2-3 0,1 0 2 16,2 3 1-16,2 1 0 0,-1 0 0 15,2 3 0-15,-5 1 2 0,-2 4 0 16,0 2-2-16,-3 0 0 0,4 1 0 15,-3 6 0-15,0 5 0 0,-3 3 0 16,-2 3 0-16,0 6 2 0,-2-3-1 0,-4 2 0 16,-2-1 0-16,0-4 1 0,1-1-1 15,-2-3 0-15,2-1 0 16,-2-3 0-16,2-2-1 0,-3-2 3 16,1-3-3-16,1 1 2 0,0-3-1 0,4-1-6 15,-2 0-2-15,2-1-3 0,2-3-8 16,-1-6-9-16,3 0-7 0,0-1-16 15,10-2-19-15,1 1-22 0,3-2-74 16</inkml:trace>
  <inkml:trace contextRef="#ctx0" brushRef="#br0" timeOffset="74658.3167">8570 6827 175 0,'-3'-1'19'15,"2"-1"34"-15,1 1 13 0,-1 0-35 0,1 1-7 16,0 0 4-16,0 0-6 0,0 0-4 16,-2 0-4-16,1 0-2 0,-4 4-6 15,0 3 3-15,-2 4 1 0,-3 2-1 16,1-1 1-16,-3 3-4 0,2-1-1 15,0-1-1-15,3 0 0 0,2-1-1 16,1-2-2-16,3 0 0 0,1-3 0 16,0 0 0-16,0 0 0 0,1-3 0 15,5 1 1-15,2-3-1 0,1 1 2 16,4-2 0-16,-1-1 1 0,1 0-2 16,4-5 1-16,-1-1-3 0,2 1-2 0,0-3-11 15,0 2-12-15,-2-4-11 0,3 2-13 16,-7-4-30-16,-2-1-68 0</inkml:trace>
  <inkml:trace contextRef="#ctx0" brushRef="#br0" timeOffset="76938.8127">8704 6792 213 0,'-10'6'41'0,"-3"-1"28"0,3 4-17 0,1 1-30 15,0 0 4-15,3 4 2 0,-2 0-7 16,6-3-6-16,1 1 0 0,1-1-4 16,0 1 2-16,0-2-5 0,0-1-1 15,1-1-3-15,7-2 0 0,2 0 0 0,0-2 2 16,2-2-3-16,1-1 1 0,1-1 0 16,0 0-1-16,1-1-2 15,1-1 2-15,-2-4-1 0,0-1-1 16,-4 1 0-16,0-4 0 0,-1 2-1 0,-4-3-1 15,0-1 0-15,-4 0-2 0,-1-1-2 16,0 0-2-16,0 0 1 0,0 0-4 16,-6 1 2-16,-1 2 1 0,0 2 2 15,-3 1 2-15,3 5-2 0,-4-2 2 16,1 4 0-16,0 0 1 0,3 0 1 0,3 0-1 16,-1 0 1-16,4 0 1 0,0 0 0 15,1 0 0-15,0 0 0 0,0 0 0 16,0 0 0-16,2 0 0 15,7-1 0-15,4 0 1 0,1-3 1 16,3 1-2-16,1-1 1 0,1 2 1 16,4 0 0-16,-3 0 2 0,-2 2 0 0,-2 0 0 15,0 2 0-15,-6 3-2 0,0 4 1 16,-3 2 1-16,-4 0-1 0,0 5 1 16,-3-3-1-16,0 1 1 0,0-1-1 0,-7 0 0 15,3 0 0-15,-2-2-2 0,0-3 1 16,2 1 1-16,2-4-1 0,0-2-1 15,1 0-1-15,0-1 1 0,1-1-1 16,0-1 2-16,0 0 0 16,0 0 2-16,1-2 2 0,4-2-1 0,1-4-5 15,2-1 0-15,1-1 1 0,1-1-1 16,0-1 0-16,2-2 0 0,3 1 0 16,0-3-1-16,1 2 1 0,-1 1 0 15,-1 1 0-15,0 4 0 0,-4 2 0 16,-1 2-2-16,-4 2-1 0,-1 0 3 0,0 2-1 15,-2 0-1-15,2 0 1 0,-1 4-1 16,-3 2 2-16,1 1 0 0,-1 4 1 16,0 0 1-16,0 2-2 0,-1 0 3 15,-2-1-2-15,-1-2 3 0,1 0-2 16,2-1 1-16,-1-2-3 0,2 0 2 0,0-4-1 16,0 1 1-16,0-3-1 15,0 0-1-15,0-1 2 0,0 0-1 16,0 0 3-16,0 0 1 0,0 0 0 15,0-5 0-15,2-1-5 0,4-2 1 0,-1-1 0 16,4 0-1-16,-3-3 0 0,2 1 0 16,1-1 0-16,1 0 0 0,3 1 0 15,0-2-1-15,0 2 1 0,-1 2-1 16,0-1 1-16,0 5 0 0,-6-1 0 16,1 3-2-16,-3 0 1 0,0 2 1 0,-2 1-2 15,-2 0 0-15,2 0-1 0,-2 6 0 16,0 2 3-16,0 2 0 15,0 0 0-15,0 3 0 0,0-2 1 16,-2 1 0-16,1 0-1 0,-2 0 1 0,3 1 0 16,-1-3 1-16,1 0-1 0,0-1 0 15,0-2 0-15,0 0 0 0,0-1 0 16,4-2 1-16,-1-1-2 0,0-2 1 16,4 1 1-16,-4-2 0 0,6 0 1 15,-2 0 0-15,3-4 0 0,0-2-1 0,-1-1 0 16,1-1-1-16,-1-1 0 0,1 0 0 15,-3-2-1-15,1-1 0 0,0 0 1 16,-1-1-1-16,2 0 0 16,-3 0-1-16,0 3 1 0,1 2 0 0,-5 2-1 15,2 4 0-15,-4 0 1 0,0 1-1 0,0 1 1 16,0 0-2-16,0 0-3 16,0 1 1-16,0 3 3 0,0 3 1 15,0 2-1-15,0 1 2 0,0 1-1 16,-3 2 0-16,0-1 1 0,0 1 0 15,0-1-1-15,2 0 1 0,1 0 0 0,0-4 0 16,0-1-1-16,0 2 0 0,0-3 2 16,1-2-1-16,5 0-1 0,-3-3 3 15,4 3-2-15,1-4 1 16,4 0 1-16,0 0 1 0,1-4-3 0,0-1 1 16,-3-2-1-16,1 0 1 0,-3-2-1 15,1 0 1-15,1 0-2 0,0-3 0 16,-3 1 1-16,2-2 0 0,1 2-2 15,-3 2 1-15,2-1 0 0,-5 5-1 16,-1 1 0-16,0 2 1 0,-3 1-2 0,4 1 0 16,-3 0 0-16,-1 0 0 0,0 3 1 15,0 1 0-15,0 4 1 0,0 1 0 16,-2 1 0-16,-2 1 2 0,-1 0-2 16,0 4 0-16,-1-4 0 0,0 2 2 15,0-1-1-15,1-2 0 0,0 0 1 0,3-4-2 16,1-1 1-16,-2 0 0 15,2-2 0-15,1-2-1 0,0-1 1 16,0 0 1-16,0 0 0 0,0 0 2 16,0 0 2-16,0-4-2 0,0-3-2 0,0-1-2 15,6-3 0-15,0 1-1 0,2-3 0 16,2 0 2-16,-1-2-2 0,3-2 1 16,3 1-1-16,-1 0 1 0,2 4-1 15,-3 1 0-15,-1 3 1 0,0 2-1 16,-5 0 1-16,2 4-2 0,-4-1 1 0,0 3 1 15,-2 0-1-15,0 0-1 0,0 3 1 16,0-1 0-16,0 5 1 0,-3 2-1 16,0 0 3-16,0 3-1 15,0 1-1-15,0 1 1 0,-3 1 0 0,2-2-1 16,-1-1 0-16,-1 0 1 0,2-2-1 16,-1 0 0-16,2-3 0 0,0 0 0 15,0-2-1-15,0-3-1 0,8 0-1 16,6-2-3-16,2 0 0 0,4-2-3 15,5-5-6-15,-2 1 0 0,1-2-1 0,-3-1-2 16,-1 0 2-16,-2-2 3 0,-3-2-1 16,-3 2 3-16,-2 1 1 0,-4-3 5 15,-2 3 3-15,-4-2 2 0,0 5 0 16,0 0 2-16,-2 2 1 0,-4 4 4 16,-3-1 2-16,3 0-1 0,-2 2 2 15,1 0 0-15,-1 0-1 0,1 0-4 16,2 4-1-16,-2 0 0 0,1 1-1 15,0 3 0-15,0-1 2 0,1 2-4 16,-1 1 2-16,3-1-2 0,2 1 0 16,1-3-1-16,0 3 1 0,0-4-1 0,4 1 0 15,-2-3 2-15,4 0-1 0,2-2 1 16,-1-1-1-16,5-1 3 0,-1 0 0 16,1 0-1-16,1-5-1 0,0-1 0 15,-3-1 0-15,-4-2 0 0,0 2 0 16,0-1-1-16,-2-2-1 0,-1 3 2 15,-3-3-1-15,0 1-1 0,3-1 1 16,0 1-1-16,-2 2 1 0,-1 1-1 16,0 3 1-16,0 2 0 0,0 0 1 15,0 1 0-15,0 0-2 0,3 0 0 0,-1 5 0 16,3 3 2-16,0 1-1 0,1 2 2 16,2 4 1-16,-2-1 0 0,4 4 3 15,-4 2 0-15,1 0 2 0,3 4-2 16,-7 1 1-16,2 2 1 0,-2 2 1 15,-1-2-2-15,-1 2 0 0,-1-3-1 0,0 1 0 16,0-3 7-16,-2-4-14 0,-4-3 1 16,-3-3 2-16,-2-3 0 0,-6-1 1 15,1-4-1-15,0 0 0 16,-3-4 0-16,3-2-1 0,-4 0-1 0,-1-1-3 16,-2-6-2-16,-1-3-2 0,2 1-4 15,0-3 1-15,5-1 0 0,2-4 1 16,6-3 0-16,5 0 2 0,4-2 3 15,0 3 0-15,6 1-11 0,4 2 21 16,5 0-3-16,1 2-4 0,2 2-1 0,1 0 0 16,4 1 0-16,-1 3 0 0,4 1 1 15,0 0 0-15,0 0 1 0,1 0 0 16,0 1 1-16,-2 1 0 0,1 0 0 16,-2-2 0-16,-2 2-1 0,-3 0 0 15,-3 2 0-15,1-1-2 0,-7 2 1 16,-2 0-2-16,-4 0-6 0,-3 1-13 15,-1 0-23-15,0-4-20 0,-2-2-41 16,-12-4-120-16,-3-5-22 0</inkml:trace>
  <inkml:trace contextRef="#ctx0" brushRef="#br0" timeOffset="77144.3457">9400 6568 349 0,'-3'-11'40'0,"3"-1"-35"15,0 5 15-15,0-1 11 0,5 0-14 16,0 3-9-16,0-1-2 0,0 1-5 0,2 1-2 16,-3 2-2-16,3 2-8 0,3 0-27 15,0 0-36-15,0 0-78 0</inkml:trace>
  <inkml:trace contextRef="#ctx0" brushRef="#br0" timeOffset="78299.3651">10393 6527 26 0,'0'-1'25'0,"0"-1"16"16,0 0 16-16,0 2-22 0,0-2-8 0,0 1 4 15,0 1-2-15,0 0-5 0,0 0-3 16,0 0-3-16,0 0-2 0,0 0-3 16,0 0-3-16,0 0-2 0,0 0-3 15,0 0-2-15,-2 0 2 0,1 0 0 16,-2 0 1-16,2 2 0 0,1 0-1 0,-1-1 1 16,1 0-1-16,-3 0 0 0,2-1-1 15,1 1-2-15,-1-1 0 0,-1 0-1 16,2 0 0-16,-1 1 0 15,1 1 0-15,0-2 1 0,0 0-1 0,0 0 0 16,-1 0 0-16,1 0-1 0,-1 0 0 16,1 0 1-16,0 0-1 0,0 0 1 15,0 0 0-15,0 1-1 0,0 2 0 16,-3 0 1-16,2 1-1 0,1-1 2 16,-2 3-1-16,-1 1-1 0,2 0 0 15,1 4 2-15,-2 0-1 0,1 3 2 0,1 0 1 16,0 3 1-16,0 0 0 0,-1 2 0 15,-1 0-2-15,2 2 3 0,0 1-1 16,-4 0 1-16,2-1-1 16,0 0 2-16,0-1-2 0,-1-2-1 0,3-1-1 15,-4-3 0-15,0-1 0 0,2 0-1 0,-2-3-1 16,4-1 1-16,-1-3-1 16,1 0-1-16,0-1 1 0,0-3-1 15,0 1-1-15,0-3-2 0,1 0-6 16,3 0-6-16,2-1-8 0,1-4-15 0,-1-2-19 15,-2-3-28-15,-4-1-87 0</inkml:trace>
  <inkml:trace contextRef="#ctx0" brushRef="#br0" timeOffset="78516.0192">10108 6735 76 0,'-4'0'139'0,"2"0"-103"0,2 0 34 16,2-4-21-16,11-1-30 0,8 2 3 16,8-2 4-16,8 0-7 0,1 2-7 15,3 0-3-15,3 3-4 0,1 0-3 16,1 0-2-16,-2 0-3 0,-2 0-16 16,-4 4-10-16,-5-3-8 0,-4 0-19 0,-7 1-28 15,-2-1-56-15</inkml:trace>
  <inkml:trace contextRef="#ctx0" brushRef="#br0" timeOffset="80008.9227">10737 6697 33 0,'5'-1'39'0,"-5"1"28"16,0-1-5-16,1 1-16 0,-1 0 4 15,0 0-7-15,-3 0-15 0,-5 0-7 16,0 2-6-16,-6 3 2 0,-3 3 3 0,0 0 1 15,-2 2-2-15,0 1-3 0,1 2-3 16,2 3-5-16,0-2-1 0,4 0-1 16,3 2 0-16,4-4-1 0,5 1-2 15,0-3 0-15,0 0-1 0,9 0 1 16,2-3 1-16,4-1 1 0,0-1-2 16,3-3 0-16,-1-1-1 0,1-1 1 15,4 0-2-15,-5-2 2 0,1-3-1 16,-3-1-1-16,-3-1-1 0,-2 0 2 15,0-3-1-15,-4 1-1 0,0-3 0 0,0 1 0 16,-3-3-3-16,-1-1 1 0,0 0-2 16,-2 1 0-16,3 3 2 0,-3 3 0 15,0 2 1-15,0 2 1 0,0 3 0 16,0 1 0-16,0 0 0 0,0 0-1 16,-3 0-1-16,1 0 1 0,0 2-1 0,-1 3 2 15,-2 5 0-15,3-1 0 16,-2 2 0-16,3 0 0 0,-2 1 0 15,3-1 2-15,0 1-1 0,0 0 0 16,1-1 1-16,5-3 1 0,1-1 0 0,1 1 2 16,4-3 1-16,0 0-2 0,0-2 2 15,0-2-2-15,1-1 0 0,1 0-1 16,-1 0 1-16,2-3-1 0,2-3-2 16,-1-2 1-16,0-1-1 0,-3-1 1 15,0-2-1-15,1-1 1 0,-3-4-1 0,2 0-1 16,1-4 1-16,-2-1-1 0,1-4-1 15,-3-4 0-15,0-1-3 16,0-2-3-16,-2-1 1 0,-1 3 0 16,-4 0 0-16,4 5 2 0,-7 4 1 0,0 5 2 15,0 4 0-15,-3 0 0 0,-5 5 1 16,-2 1-1-16,0 4-1 0,-1 3 1 16,1 0-1-16,0 0 0 0,-2 0 1 15,2 4 0-15,-2 2 1 0,2 2-1 16,3 1 2-16,-2 2-2 0,3 3 2 0,1 2 0 15,-1 1 0-15,0 4 0 0,2 0 1 16,1 3 1-16,0 2 1 0,-1 1 0 16,1 2 2-16,-1-1-1 15,4 0 0-15,0-3 1 0,0 0-2 16,3-3-1-16,2-4-1 0,1-2 1 0,-3-2-1 16,1-3-1-16,2 0 0 0,-2-4-1 15,3-1 3-15,0-4-3 0,2 1 2 16,0-3 1-16,1 0 0 0,3-3 0 15,0-2-3-15,2-3 1 0,0 0 0 16,0-4-2-16,-3 1 1 0,1-2-1 0,0-1 0 16,-3-2-1-16,1-1 0 0,0 0-2 15,-2-4 2-15,1-1-4 0,-2-2 0 16,0-1-1-16,-2 1 1 0,2 1 1 16,-3 1 2-16,-1 1-4 0,3 0 5 15,0 2-3-15,-3 1 2 0,0 4 1 16,-3-1 2-16,1 1-1 0,-2 3 1 15,0 1 0-15,0 2 0 0,0 1-1 16,0 2 2-16,-3 0-1 0,1 2 0 16,-2-1 0-16,2 2 0 0,2 2-1 0,-4 0-1 15,1 0 0-15,-3 5 1 0,-1 4-1 16,0 6 4-16,-3 5 0 0,0 2 2 16,-1 5 2-16,1 2 0 0,0 1 2 15,0-1-3-15,2 0 3 0,0-1-2 16,2-2-2-16,3-2 0 0,-1-3 0 0,4-2-2 15,-1-2 2-15,1-2-2 16,0 1 0-16,0-3 1 0,0-1 0 16,0-3-1-16,0 1 0 0,0-3-1 15,0-1 1-15,1-4-2 0,-1 2 2 0,0-3-1 16,0-1 1-16,0 0 1 0,0 0 1 16,0 0 3-16,0 0-1 0,0-3-4 15,0-1 0-15,0-1-2 0,0-1-1 16,0 0 1-16,0 0-1 0,0-3-2 15,0-1 0-15,5-2 1 0,3-3-1 0,-1-2 1 16,4 0-2-16,3 1 0 0,0 1 0 16,2 4 2-16,-1-2 0 0,2 4 0 15,-1 3-1-15,0-1 2 0,3 5-1 16,-3 0 1-16,-1 2 0 0,-1 0 0 16,-2 2 0-16,-2 5 0 0,0 1 1 15,-3 0 1-15,-4 3 0 0,-3 0 0 16,0 1 0-16,-6 0 0 0,-4 1 2 15,-6-3-1-15,0 0 0 0,-1 0-1 16,-1-2 0-16,2 0 0 0,0-3 0 16,5 0 0-16,-1-2-2 0,5 1 2 15,2-1-1-15,0-1-1 0,4 1 0 0,-3 0 1 16,3 0-1-16,-2 3-1 0,2 0 2 16,1 0 0-16,0 1 0 15,0 1 0-15,0 1 0 0,0-2 0 0,5 1 1 16,0-2 1-16,2 0 1 0,3 0 0 15,0-2 0-15,2-1 0 0,0-1 0 16,2 0 1-16,0-2 1 0,1 0-2 16,-2 0-2-16,0 0 1 0,-2-1-1 15,-2-2-1-15,1 1 0 0,-1 1-1 0,-3-2-8 16,1 2-6-16,-4 1-12 0,0 0-18 16,-3 0-20-16,0 0-27 0,-4 0-111 15</inkml:trace>
  <inkml:trace contextRef="#ctx0" brushRef="#br1" timeOffset="92746.383">5339 7821 59 0,'0'-5'11'0,"0"0"24"0,0 0 22 16,0 4-15-16,0-4-22 0,0 2 0 0,0 0 3 15,0 1-1-15,0 1-2 0,0 1 1 16,0 0-7-16,0 0 1 15,0 0-4-15,0 0-7 0,0 0-2 16,3 2 1-16,-3 4 4 0,0 2 3 0,3 6 0 16,-3 3-2-16,4 2-1 0,-4 3-1 15,0 1 1-15,0-1-1 0,2 3 0 16,0-1 1-16,0 0-1 0,1 0-2 16,0-2 2-16,2-2 1 0,0-1-5 15,-3-2 2-15,2-2 0 0,-3-2-3 0,2-1 1 16,0-2 2-16,-3 0-4 0,3-2 0 15,-2-1 3-15,1 0 0 0,-2-2-6 16,0 0 6-16,0-2-2 16,0 1-2-16,2-1-2 0,-2 0 3 0,0-2-5 15,0 0-5-15,0 0-8 0,2-1-7 0,0 0-10 16,3 0-10-16,-2-2-29 16,1-6-80-16</inkml:trace>
  <inkml:trace contextRef="#ctx0" brushRef="#br1" timeOffset="93142.1296">5294 7832 4 0,'0'-5'9'16,"0"0"26"-16,0 1 10 0,0 2 0 16,0-2-5-16,0 2-1 0,0-1 0 15,0 2-7-15,0 0-5 0,0-2-4 16,0 1-4-16,0 0 0 0,0-1-2 16,0 1-7-16,4 0-2 0,2-1 1 0,3 0-3 15,7-1 1-15,2-2 5 0,7 0-1 16,3 0-1-16,1-2 1 0,-1 4-5 15,-3-1-3-15,0 2-1 16,-3 1 1-16,-5-2-3 0,0 4-1 16,-4-1 3-16,-2 0-2 0,-2 1-2 0,-1 0 2 15,-2 0 0-15,-1 0-3 0,-2 0 1 16,-1 2-4-16,-2 2-9 0,0 1-3 16,0 2-3-16,-4 1-8 0,-6 3-17 15,0-2-27-15,1-1-65 0</inkml:trace>
  <inkml:trace contextRef="#ctx0" brushRef="#br1" timeOffset="93383.7594">5277 8030 83 0,'-4'0'41'0,"4"2"-24"0,-1-1 40 0,1-1-4 16,0 1-29-16,0-1-2 0,2 1 9 15,8-1 4-15,2 0-6 0,2 0-5 0,3 0-3 16,2-3-11-16,0-1-4 0,0 0 0 16,1 0-3-16,-2 1-5 0,1 2 4 15,0-3-2-15,-2 3-2 0,2-1-1 16,1 0-7-16,-1 2-10 0,1 0-11 16,-4 0-18-16,-1 0-41 0,-1 0-82 15</inkml:trace>
  <inkml:trace contextRef="#ctx0" brushRef="#br1" timeOffset="93842.6331">5760 8054 130 0,'-5'-6'28'0,"1"2"36"15,0 1 3-15,-1 0-37 0,2 2-5 16,-1 0 4-16,0 0-10 0,-1 1-8 16,-1 0 0-16,1 2-4 0,-4 4-1 0,0 0 1 15,-1 5 0-15,1-1-3 0,2 4 0 16,1 0-1-16,0-1 0 0,-1 0-1 16,4-1 0-16,3-1-2 0,0-2 0 15,0 1 3-15,2-3-3 0,6 0 0 16,3-1 1-16,3-3 3 0,-1 1-3 15,3-4 3-15,2 0 3 0,0 0-3 0,1-1-2 16,0-5 3-16,-2 0-2 0,1-1-3 16,-5 0 2-16,-3 0 2 15,-2-1-3-15,-2 1 0 0,-2-1 4 16,-4-2-5-16,0 0 0 0,0-5 1 0,-6 1-2 16,-2-2-2-16,-2-1 1 0,-3 1 0 15,0 2-4-15,4 2 4 0,-3 0 3 16,0 5-3-16,0 2 0 0,1 2 1 15,1 0-1-15,2 2-3 0,1 1 2 16,4 0-6-16,-1 0-6 0,1 0-2 0,3 5-5 16,0-3-11-16,3 4-10 0,4-1-36 15,6-3-78-15</inkml:trace>
  <inkml:trace contextRef="#ctx0" brushRef="#br1" timeOffset="94226.4347">6073 7986 99 0,'0'0'51'0,"0"0"15"16,0 0 8-16,0 0-32 0,0 0-11 15,0 0-6-15,0 0-11 0,0 0-2 16,-2 0-2-16,-4 0-9 0,-3 6 1 16,0 1 3-16,-3 1-1 0,-1 2-1 15,3 2 0-15,-2-2-1 0,2 2-2 0,-2 1 3 16,4-2-1-16,3 2-2 0,0-2 0 16,4-2 2-16,1 1-3 0,0-3 2 15,0 0 1-15,2 1 1 0,5-1-3 16,2-3 3-16,1 2 0 0,1-2-2 15,4-1 2-15,0 0 0 0,-1-1-2 0,3 0 0 16,-5-2 1-16,3 0-3 16,-1 0-3-16,-1 0-9 0,2-1-9 0,-1-3-10 15,0 0-23-15,-4-2-42 16,-3-1-104-16</inkml:trace>
  <inkml:trace contextRef="#ctx0" brushRef="#br1" timeOffset="94674.3705">6208 7982 178 0,'-2'1'22'16,"2"2"6"-16,0 2 8 0,0 1-1 15,0 2-16-15,0 3 6 0,0-1-5 16,0 3-3-16,1-2 1 0,2 2-6 15,-1-1-1-15,-1 1-2 0,2-1-5 16,-1-2 0-16,2-1 2 0,-1 1-4 16,-2-3-1-16,2 0 1 0,1-2-1 15,2-1-2-15,-3-1 2 0,2-1 1 0,-1 0-2 16,4-2 4-16,3 0 2 0,-1 0-3 16,2-2-2-16,0-2 2 0,0-2-1 15,0 0-2-15,1 0 2 0,-3 0 1 16,-2-4-3-16,1 1 1 0,-2-3 2 15,-1-4-3-15,0 2 0 0,-3-2 2 0,1 0-1 16,-4-2-3-16,2-1 3 16,-2 5 0-16,0-2-3 0,0 7 2 15,0 2 2-15,0 2-2 0,0 2-1 16,-2 1 3-16,2 2-2 0,-3 0-3 0,2 0 0 16,-1 0-2-16,0 4 0 0,0 3 4 15,-1-1 1-15,3 2-3 0,0 0-3 16,0 1-6-16,3 0-12 0,3 0-21 15,0 0-20-15,-2-3-56 0</inkml:trace>
  <inkml:trace contextRef="#ctx0" brushRef="#br1" timeOffset="95134.7444">6661 7952 184 0,'-10'0'24'16,"-2"0"25"-16,-1 0 3 0,-3 1-30 15,0 1-8-15,0 5 6 0,-1-1-6 16,1 1-2-16,-1 0 0 0,5-1-4 0,2 0-5 15,1 0 1-15,4 0-1 0,0 0-3 16,5 0 0-16,0 0 0 0,0 0 0 16,9-1 0-16,3-1 2 0,6 0 0 15,3 0 0-15,3-2 1 0,1 0-1 16,-1 1-2-16,-2-1 5 0,-2 2-1 0,-2-3 0 16,-4 5 0-16,-4-2 3 0,0 0-4 15,-7 1-2-15,0 1 3 0,-3-1 0 16,0 1 2-16,-2 2 5 0,-9-2 0 15,-2 2-4-15,-1-1-4 0,-1-1 2 16,1 0-4-16,-1-1-1 0,4 1 1 16,-1-4 0-16,5 2-3 0,1 0 2 15,0-2-1-15,4 0-5 0,0-1-4 16,-1 1-4-16,3 0-9 0,-1-1-8 16,1 2-9-16,0-2-14 0,0 0-50 0,0-1-118 15</inkml:trace>
  <inkml:trace contextRef="#ctx0" brushRef="#br1" timeOffset="95855.0197">6987 8149 116 0,'3'0'34'0,"1"0"25"15,0 0-22-15,0 0-13 0,0 0 3 16,0 0-3-16,0 1-5 0,-2 6-4 16,0-1-4-16,-2 4-2 0,0-1 5 15,0 2-4-15,0 1-3 0,-2-1 1 16,-4-1-3-16,-3 2-2 0,2-1 1 0,-3-3 0 15,1 2-1-15,-1-3 0 0,0-1 0 16,2 0-2-16,0-2-2 0,5 0 2 16,-1-1-3-16,0-1-6 0,3-1-7 15,0-1-11-15,1 0-21 0,0 0-35 16,0-1-72-16</inkml:trace>
  <inkml:trace contextRef="#ctx0" brushRef="#br1" timeOffset="96415.0769">7532 7671 35 0,'-9'-3'10'16,"3"0"31"-16,-1 0 15 0,1 3-29 0,-2-1-12 15,-1 1 9-15,2 0-3 0,-3 0-4 16,1 0-2-16,-1 2 0 0,1 2-2 16,-1 0-2-16,-1 1 0 0,1 1-4 15,-1 4 1-15,-1-1 2 0,1 4-4 16,-1 3-1-16,-1 1 4 0,3 3-1 16,3 1 2-16,-1 3 2 0,4 0-2 15,4 2-2-15,0-2 0 0,0 1-1 16,3-1 0-16,6 1 0 0,1 1 3 15,0 0 0-15,2 0-1 0,-2-1 0 0,3 0 1 16,-6-3-4-16,2-1 0 0,0-3 0 16,-4 0-5-16,1-1 2 0,-5-1-1 15,1-1-1-15,1 0-1 0,-2-4 3 16,1 2-2-16,-2-4-2 0,0 1 2 16,0-3 1-16,0-1-5 0,0-2 0 15,0-1 0-15,0-1-10 0,0 0-9 16,0-2-6-16,0 0-10 0,0 0-30 15,-2-6-65-15</inkml:trace>
  <inkml:trace contextRef="#ctx0" brushRef="#br1" timeOffset="96667.3583">7157 8052 165 0,'0'0'23'0,"0"-3"20"0,5-1 11 15,5 1-22-15,5-2-10 0,4-2 2 0,4 2 0 16,5-2-6-16,-1 1-5 0,1-1-4 16,-1 1-2-16,-1 4-7 0,0-3-1 15,0 1 4-15,-2 2-9 0,0 1-16 16,-6-2-18-16,0 2-27 0,-2 0-46 15,-5-3-69-15</inkml:trace>
  <inkml:trace contextRef="#ctx0" brushRef="#br1" timeOffset="97559.2549">7618 7944 92 0,'0'0'75'0,"0"0"5"0,2 2-21 0,-2 0-35 15,0 3-3-15,0 2 7 0,0 1-4 16,0 4-3-16,0 0-3 0,0 1-1 0,-2-1-5 16,2 1-4-16,0-1-3 0,0-1 3 15,0-1-4-15,2-1 0 0,0-1-1 16,2-1 0-16,1-1-3 0,0-1 2 16,2-3 2-16,2 1-3 0,-2-3 1 15,5 0 3-15,-1 0-3 0,1-4 1 16,0-1 0-16,0-1-3 0,0-2 0 15,-3 0 1-15,-1-3 1 0,0 0-2 16,-2-2-1-16,0-1 2 0,2-2-4 16,-3-2 0-16,-1 1 3 0,3-1-2 0,-2 1-1 15,-1 2 4-15,0 4-1 0,-2 0 0 16,-1 4 0-16,0 2 1 0,1 2-1 16,-2 2 0-16,0 1 3 0,0 0-2 15,1 0-2-15,-1 0 1 0,0 0-2 16,0 3-1-16,0 4 2 0,0 3 3 15,0-1-2-15,-1 3 1 0,1 1 5 16,0 0-4-16,0 0 0 0,0-2 3 16,1 0 2-16,4-1-2 0,1-1 1 15,0-2 1-15,2-1-3 0,1-1-2 16,-2-2 2-16,0 0 0 0,1-2-2 0,1-1 3 16,2 0-2-16,-1-1 0 0,3-3 0 15,-1-2 0-15,-2 0-2 0,3 0 0 16,-3-2 1-16,2-1-1 0,-2-1-1 15,3-2 2-15,-1-1 0 0,2 0-4 16,0 1 2-16,-5 1 1 0,3 3-2 0,-7 4 0 16,0 1 1-16,-1 3-1 0,-4 0-3 15,1 0 3-15,0 1 0 16,-1 5-3-16,0 3 4 0,0 2 4 16,-6 2-4-16,-2 0 0 0,0 2 2 0,-1-1 0 15,-1-1-1-15,2 1 2 16,0-2-1-16,2-1-2 0,-1-3 1 0,2-1 2 15,3-1-3-15,-1-5 0 0,3 1 3 16,0-2 0-16,0 0-3 0,0 0 6 16,0 0 1-16,0-2-2 0,0-3-2 0,3-3-1 15,3 0-2-15,-1-4-2 0,4 0 5 16,1-2-4-16,1 1-1 0,1-4 3 16,4 1 0-16,0-1-3 15,3-1 2-15,1 1 1 0,-3 3-3 0,-1 4 0 16,-4 3 3-16,-1 3-2 0,-4 1-2 15,-3 3 3-15,1 0-1 0,-3 0-3 16,0 4 3-16,-2 5 2 0,0 1-2 16,0 4 1-16,-3 1 4 0,-1 1-4 15,-1 0 0-15,2-2 2 0,3 0-1 0,0-1-2 16,0-1 2-16,2 1 1 0,4-4-2 16,1-1 0-16,-3-1 1 0,3-2 0 15,-1-2-3-15,1 0 2 0,1-3-3 16,0 0-11-16,-1 0-6 0,-1-1-11 15,0-3-15-15,0-2-15 0,-2-1-23 0,-2-3-91 16</inkml:trace>
  <inkml:trace contextRef="#ctx0" brushRef="#br1" timeOffset="97823.5277">8430 7555 226 0,'0'-4'29'0,"1"4"30"15,0 0-8-15,2 0-30 16,1 9-8-16,-4 0 11 0,4 4-1 16,-4 4-7-16,2 2 1 0,-2 1-3 15,0-1-4-15,0 3-4 0,0-2-2 0,-3-1-1 16,3 0-4-16,-3-1-1 0,3-3-8 15,-2 0-11-15,2-1-5 0,0-2-7 16,0-1-15-16,5-1-20 0,-2-1-47 16,4-3-75-16</inkml:trace>
  <inkml:trace contextRef="#ctx0" brushRef="#br1" timeOffset="98057.1558">8494 8114 75 0,'0'4'80'0,"0"0"1"16,0-2 2-16,0-2-33 0,0 1-16 15,0-1-3-15,0 0 3 0,0 0-2 16,0 0-10-16,0 0-4 0,0-3-5 0,0 0-4 16,0-3-3-16,0 0-3 0,0 0-3 15,0-1 0-15,3 1 0 0,0-1-4 16,-1 2-10-16,0 3-8 0,-2 0-19 15,0 2-22-15,-7-3-49 0,-9 1-167 16</inkml:trace>
  <inkml:trace contextRef="#ctx0" brushRef="#br1" timeOffset="99718.6659">5596 8516 33 0,'0'-3'41'15,"0"1"-6"-15,0 1-3 0,0-2-2 16,-2 3-3-16,2-1-5 0,0 0-4 16,-4 0 0-16,4 0-2 0,-4 1-7 15,2-2-1-15,-1 2 0 0,-2-1-4 16,2 0 0-16,-2 0 3 0,2 1-4 16,-1 0 0-16,-2 0 4 0,0 0-1 15,0 0-3-15,2 0 1 0,-3 0 0 16,1 2-4-16,0 2 0 0,-4-2 3 15,2 3-3-15,-4 1 1 0,2 1 1 0,-2 3 1 16,-1-1 1-16,3 3 1 0,0 1 3 16,0 5-1-16,1 2 0 0,1 3 5 15,2 1-5-15,0 1-1 0,2 2 0 16,0-2 1-16,2-1-4 0,2 2 3 16,0-4-2-16,0 0 0 0,1-4-1 15,6-1 1-15,1-1-4 0,2-3 2 16,0-1 1-16,0-1-1 0,3-2-3 15,-1-1 3-15,-1-4 2 0,2 1-3 16,-2-2 0-16,3-2 3 0,-2-1-2 16,2 0-1-16,0 0 2 0,0-5-2 0,0-1-5 15,0 0-2-15,0-1-4 0,-4 1-3 16,0-2-3-16,0 2 2 0,-1-5 1 16,-1 2-4-16,-4 0 2 0,0-2 3 15,0 1 5-15,-4-1 4 0,0 0 2 16,0 3 1-16,0 1 0 0,0 4 4 15,0 1 4-15,0 0 5 0,0 2 1 16,0 0 1-16,0 0-5 0,0 0-1 16,0 0-2-16,0 1-7 0,0 5 4 15,0 4 6-15,0 2-2 0,0 1 1 0,0 2 1 16,0 0-2-16,0 2-4 0,1-2 5 16,0 2-3-16,1-1-3 0,-1-2-2 15,-1-1 2-15,0-1-1 0,1 0-2 16,-1-4 2-16,3 1 0 0,-3-2-2 15,1-2 1-15,-1-1-1 0,1-1-3 0,0 0-1 16,-1-3-4-16,4 1-9 0,-4-1-7 16,4 0-8-16,1-3-16 0,-4-6-25 15,0 1-62-15</inkml:trace>
  <inkml:trace contextRef="#ctx0" brushRef="#br1" timeOffset="100241.8646">5531 8780 191 0,'-5'0'13'0,"5"0"37"0,0 0 15 16,0 0-38-16,6 0-20 0,4-2 4 16,9 0 6-16,0 0-2 0,1 1-3 15,2 0-1-15,-2 0-5 0,4 0-1 16,0 0-1-16,-3 0-2 0,0-1-2 15,0-1 2-15,-3 2-1 0,-2-1-3 16,-1-1-2-16,-4 2 1 0,-1 0-5 16,-1 0 0-16,-6-1 3 0,1 2 1 0,-2 0 1 15,-2-1 4-15,0 1 0 0,0 0-3 16,0 0 2-16,-4 1 3 0,-2 3-2 16,-3 3 2-16,-2 2 3 0,4-1 3 15,-3 3-4-15,3 2 2 0,4-1 0 16,-4 1-1-16,4-1 2 0,2 2 2 15,1-3-4-15,0 1-1 0,4-4 0 0,6 1-1 16,0-4 0-16,1 0 5 16,1-1-3-16,0-2-3 0,1 0 3 15,-2-2 0-15,4 0 1 0,-2-1-3 16,0-5 1-16,2 0-2 0,-5-1-1 0,0 0 2 16,-3-2-1-16,-4-2-3 0,0 0 3 15,-3-2 1-15,0 1-5 0,0-2-2 16,0 0 0-16,-6 0-2 0,-1 0 0 15,0 6 3-15,-2-3 2 0,3 5-3 16,-4 0 1-16,4 1 0 0,-1 3-3 0,1 1-2 16,1 1 2-16,0 0-5 0,1 0-6 15,2 0-1-15,0 0-4 16,2 5-10-16,2-1-13 0,9 1-30 16,3-2-75-16</inkml:trace>
  <inkml:trace contextRef="#ctx0" brushRef="#br1" timeOffset="100722.7753">6116 8759 169 0,'-12'0'41'0,"2"0"28"0,0-2-24 0,4 2-25 16,1 0-4-16,2 0 0 0,-4 0-5 15,3 0-1-15,-3 4-1 0,1 2-4 16,2 3 2-16,-2 1-2 0,2 1-2 16,0-1 1-16,2 0 0 0,2 1 1 15,-1-1-4-15,1 0 2 0,0-1-1 0,0-1-1 16,3-1 3-16,0-3 1 0,2 1-3 16,-2-1 3-16,3-2-1 0,0 0 1 15,0-2 0-15,2 0 2 0,-3 0-1 16,5-2-2-16,-3-2 2 0,3-3-3 15,1 3-2-15,-3-5 0 0,2 1 2 16,-3 0-3-16,1-2 0 0,-2 1 3 16,-1-2-3-16,3 2-1 0,-3 1 1 15,0 5 1-15,-4-1-2 0,-1 4 0 16,0 0 0-16,0 0-4 0,0 0-2 16,0 6 5-16,0 1 4 0,1 4-1 0,-1-2 3 15,0 2-2-15,1-2-2 0,0-1 1 16,5-1 1-16,-2-2-1 0,3 3-1 15,-1-6 3-15,1 1-1 0,1-1-1 16,2-2 2-16,4 0-1 0,-1 0-5 16,1-1-11-16,1-5-14 0,-2 0-14 0,0-1-23 15,-5-3-49-15,0 1-100 16</inkml:trace>
  <inkml:trace contextRef="#ctx0" brushRef="#br1" timeOffset="100995.7743">6336 8474 172 0,'-1'0'51'16,"1"0"3"-16,-2 0 2 0,1 6-42 16,-2 3-6-16,2 5 13 0,-1 5 1 15,-2 0-2-15,4 5-2 0,-2-1 2 16,0 4-5-16,2-1-3 0,0 0-5 15,0-1 3-15,0-1-5 0,0 0-4 16,2-3 2-16,4-2 0 0,0-2-4 16,1-2 3-16,-1-3 0 0,0-1-2 15,0-4-1-15,-1-1 0 0,0-1-8 16,-1-3-11-16,-4 0-19 0,2-2-31 0,-2 0-88 16</inkml:trace>
  <inkml:trace contextRef="#ctx0" brushRef="#br1" timeOffset="101710.7296">7020 8530 19 0,'-8'0'21'0,"-3"4"-2"0,0-2 2 15,3 0 5-15,-1 2 6 0,1-1-5 16,-2 1-1-16,0 4-2 0,1 1 3 15,1 4-5-15,2 3 2 0,0 4-3 16,4 2-5-16,-1 2 2 0,3 3-1 16,0 3-1-16,0-1-3 0,0 0 3 15,1 1-5-15,4 0 2 0,0 0-2 16,0-2-2-16,0 0-2 0,-1-1-1 16,-1-2 1-16,0-1-3 0,0-3-1 15,-1 1 2-15,0-6-5 0,1 0 0 0,-2-4 3 16,2 0-3-16,0-4-1 0,-1-2 2 15,2-1-1-15,-1-3-3 0,2 1-7 16,-2-3-5-16,2 0-5 0,2-1-15 16,-1-6-16-16,0-1-38 0,-6-4-112 15</inkml:trace>
  <inkml:trace contextRef="#ctx0" brushRef="#br1" timeOffset="102123.1747">6847 8838 128 0,'0'-1'70'0,"4"-4"-44"0,8 0 18 16,2 1-15-16,5-2-21 0,-1 2-2 16,3-1-3-16,1 1-2 0,1-1-1 0,1-1 2 15,-6 1-2-15,3 1-2 16,-3 0 1-16,-2 0-7 0,1 0-9 15,-5 0-2-15,0 2-4 0,-2-2-4 16,-2 1 0-16,-1 1 2 0,-3-1 1 0,-2 1 12 16,0 1 12-16,-2-1 4 0,0 2 8 15,0 0 20-15,0 0 8 0,0 0-3 16,0 0-6-16,0 1-9 0,0 4-4 16,0 1-2-16,-4 2 9 0,2 2-7 15,0-1-2-15,0 0-1 0,2 1-4 0,-2-2-3 16,2 1-2-16,0-2 0 15,0 0-3-15,0-1 0 0,2-2-1 16,0-1 0-16,0 1-2 0,2-4 3 16,-1 0-2-16,0 0 0 0,1 2 0 0,-2-2-2 15,2 0-7-15,-1 0-6 0,2 0-6 16,0-4-13-16,-2-3-13 0,0-1-25 16,0 0-59-16</inkml:trace>
  <inkml:trace contextRef="#ctx0" brushRef="#br1" timeOffset="102686.0684">7262 8863 122 0,'0'6'40'0,"0"-1"25"0,0-2-10 16,0 0-22-16,0-1-4 0,0 1-3 15,0-3-4-15,0 0 1 0,0 0-1 16,0 0-1-16,0 0-1 0,5-3-7 16,-1-1-5-16,0-4-2 0,1 1-2 0,-2-1-4 15,1-4 3-15,3 1-2 0,-1-3-2 16,1 0 2-16,2-4 0 0,1 1-2 16,3-1 0-16,-1 2 2 0,2-1-2 15,-2 4-1-15,2 3 2 0,-5 3 1 16,-2 1-4-16,2 3 3 0,-4 1 0 0,0 2-1 15,0 0 0-15,0 2 1 16,-2 7-1-16,0 2 0 0,0 2 3 16,-3 3 0-16,0 0-2 0,0 2 3 15,0 0 1-15,0-3-4 0,0 0 1 0,0-1 2 16,0-2-3-16,0-1 0 16,0-3 2-16,0 0-2 0,1-3 0 0,-1-1 2 15,3-2 0-15,-3 0-2 0,2-2-3 16,2 0 2-16,-2 0-5 0,3 0-7 15,4-6-10-15,0-1-13 0,2-1-18 0,-1-3-28 16,-1-1-57-16</inkml:trace>
  <inkml:trace contextRef="#ctx0" brushRef="#br1" timeOffset="102907.5977">7598 8679 3 0,'-2'5'217'15,"-2"1"-192"-15,3 3 22 0,-3 1 0 16,4 0-22-16,0 2 4 0,0-2-8 0,0 1-3 16,5-1 0-16,0 0 0 0,-2-2-7 15,1 1-6-15,2-1 0 0,-4 0-1 16,2-3-2-16,-3 1-1 0,2-1 3 16,-1-2-4-16,-1 0-4 0,3 0-3 15,-1-2-10-15,-1-1-12 0,2 0-17 16,-1 0-26-16,0-2-70 0</inkml:trace>
  <inkml:trace contextRef="#ctx0" brushRef="#br1" timeOffset="103086.9344">7520 8531 227 0,'-14'-7'44'0,"6"0"-10"15,4 2 8-15,4 1-13 0,0 3-19 16,0-2-7-16,6 1-6 0,4 0-1 16,3 2-12-16,6 0-27 0,-2 0-36 15,1 3-62-15</inkml:trace>
  <inkml:trace contextRef="#ctx0" brushRef="#br1" timeOffset="103613.1691">7861 8669 240 0,'-12'-6'32'0,"2"3"29"0,1 0-17 15,0 2-28-15,-1 0 0 0,1 0-3 16,-2 1-8-16,1 0 1 0,-3 1 1 16,0 4-4-16,0 2-1 15,3 0 1-15,3 3-2 0,2-1-4 0,1 1 5 16,4-1-1-16,0 1-2 0,0-2 1 15,9-2 1-15,3 1 1 0,6-1-1 16,2-5 3-16,2 1-1 0,3-2-3 16,-2 1 3-16,-2 0-2 0,-4-1-1 15,0 2 4-15,-3-2 5 0,-3 1-2 16,-4 1-3-16,-3-1 2 0,-1 1-3 0,-3 1 0 16,0 0 0-16,0 3 2 0,-3 0-2 15,-6 1 0-15,-2 0 2 0,-1 3-4 16,-1-2 0-16,0 1 0 0,2-1 1 15,0 0-4 1,2-1 4-16,1-2 0 0,1 1-5 0,1-1 2 0,2-2 0 16,4 0-6-16,0-1-6 0,0-1-7 15,0 2-10-15,0-3-12 0,6 0-19 16,-2 0-46-16,3-4-111 0</inkml:trace>
  <inkml:trace contextRef="#ctx0" brushRef="#br1" timeOffset="104146.0272">8055 8424 181 0,'0'7'10'0,"0"3"17"16,0 6 28-16,0 1-22 0,-3 6-3 15,3 0-1-15,-1-1-4 0,1 4-2 16,0-3-7-16,0 2 1 0,0-1 2 16,0-1-3-16,0 2-4 0,1-5-2 15,2 0-1-15,-3-3-5 0,1-2 5 0,-1-2-4 16,0-3-2-16,3 0 1 0,-3-4 2 16,0 1-3-16,0-3 0 0,0-4 3 15,2 2-3-15,-2-2-2 16,0 0 2-16,0 0 1 0,1 0 1 0,0 0 3 15,1-5-4-15,3-1-4 0,0-4 0 16,1 1 2-16,4-3-2 0,1-3-2 16,3 0 3-16,-2-1-1 0,2-1-2 15,-1 4 2-15,-1 4 1 0,-1 1-3 16,-2 4 0-16,-2 1 2 0,0 2-2 0,-2 1-1 16,0 0 3-16,0 4-1 0,-1 3 0 15,-4 4 3-15,1 2 2 0,-1 3-1 16,0 2 2-16,-5 1 5 0,-1-2-3 15,3 2-2-15,0-2-1 16,3-3 0-16,0-1-3 0,0-2 0 0,0-1 2 16,0-2-3-16,0 0 0 0,0-4 3 15,2-2-4-15,2 0-4 0,-2-2-5 16,2 0-8-16,0 0-10 0,-2-2-8 16,-1-3-13-16,-1-2-17 0,0 0-48 15,-5-3-99-15</inkml:trace>
  <inkml:trace contextRef="#ctx0" brushRef="#br1" timeOffset="104694.3641">7157 8586 80 0,'-1'0'75'0,"0"-3"-7"0,1 1-24 0,0 0-9 16,0-2-6-16,0 1-2 0,2-1 1 15,2 0-4-15,-4-1-1 0,5 1 3 16,-3 0-5-16,3 2-5 0,-1-1-3 16,-1-1-4-16,1 3-2 0,-4 0-1 15,3-1-2-15,0 2-4 0,-3-1 0 16,0 1 2-16,2-1-3 0,0 1-2 0,1 0 1 15,0 0-1-15,-1 0-16 0,0 2-10 16,0 2-14-16,-2 0-26 0,0-2-56 16</inkml:trace>
  <inkml:trace contextRef="#ctx0" brushRef="#br1" timeOffset="105510.5093">8555 8435 86 0,'-3'-4'4'0,"2"2"32"15,-1 1 26-15,2 0-9 0,-2 1-21 16,0 3-24-16,0 9 6 16,1 5 6-16,-3 4-1 0,2 3 0 0,-4 1 2 15,2 1-3-15,0 1-7 0,2-2 0 16,-2 2 0-16,2-3-3 0,2 0-2 15,-2-1 1-15,1-3-1 0,1-1-5 16,0-3 4-16,0-2-1 0,3-2-4 16,0-1 0-16,2-2 2 0,0-2-1 0,1 0-1 15,-1-3 2-15,6-3 0 0,-4 0-2 16,4-1-1-16,3 0-7 0,-1 0-14 16,0-3-13-16,-3-3-20 0,1-1-32 15,-3-1-44-15</inkml:trace>
  <inkml:trace contextRef="#ctx0" brushRef="#br1" timeOffset="105802.2306">8411 8665 141 0,'-7'-2'40'0,"5"0"-3"0,0-1 18 16,2 1-15-16,0 1-22 0,0-1-2 15,0 0-3-15,0-1-7 0,0 2 0 0,0-1 0 16,1 0 2-16,2 2-3 0,0-2 0 16,4 2-2-16,-1-1-1 15,2-1-2-15,3 2 1 0,-5-2-1 16,4 2 0-16,-2-1 0 0,4 1 1 16,0 0-2-16,1-1 2 0,-1 0 1 0,1 0-3 15,1 1 0-15,2-2 1 0,1 2-9 16,2-1-11-16,0 0-8 0,1-1-16 15,-1 0-21-15,-1 2-27 0,-2-2-33 16</inkml:trace>
  <inkml:trace contextRef="#ctx0" brushRef="#br1" timeOffset="106078.7056">8777 8672 50 0,'-5'6'73'0,"2"1"4"16,-1 1-30-16,0 0-16 0,2 1-7 16,-2-1-5-16,4-2 0 0,-3 2-6 15,3-3-3-15,0 2-2 0,0-2-6 16,0-1 0-16,1 2 0 0,2-3-1 15,2 1-2-15,-4-3 1 0,6 1-4 16,-3-1-10-16,1 0-10 0,4-1-14 16,-5 0-27-16,1 0-35 0</inkml:trace>
  <inkml:trace contextRef="#ctx0" brushRef="#br1" timeOffset="106262.2256">8727 8500 102 0,'-4'-12'37'0,"1"2"-17"0,3 0 19 0,0 2-6 16,0 2-23-16,5 1-9 16,1 2-5-16,5 2 2 0,-1 1-14 0,5 0-27 15,1 0-38-15</inkml:trace>
  <inkml:trace contextRef="#ctx0" brushRef="#br1" timeOffset="107258.6286">8963 8774 113 0,'0'5'43'0,"0"-4"22"0,0 1-19 16,0 0-21-16,0-2 1 0,0 0-2 0,2 0 3 15,-2 0 1-15,1 0-11 0,2-4-9 16,-3-2-3-16,2 0-1 0,2 0-2 16,-2-2 2-16,2 0-2 0,-2-3-3 15,2 0 2-15,3-1 1 0,-1-2-3 16,1-2 1-16,2 1 0 0,1 0 0 0,-1 4-2 16,-2 0 3-16,3 4-1 0,-3 0-2 15,3 4 1-15,-3 1 1 0,-2 2-3 16,2 0 4-16,-1 0 2 0,-2 5-1 15,2 3-1-15,0 3 3 0,0 2 1 16,-4 1 2-16,0 2 2 0,-1-1 0 16,0 2 0-16,-1-3-3 0,0-1 0 15,4 0-1-15,-4-2-3 0,2-3 2 16,-2 1-1-16,0-5-2 0,2-1 2 16,-2-2 1-16,1-1-3 0,0 0 2 0,0 0 5 15,2 0 0-15,-1-3-3 0,2-4-1 16,0-2-2-16,-1-1-3 0,4 0 3 15,-2-4-1-15,5 3-2 0,-3-4 1 16,5-1 1-16,-2 0-2 0,4 2-1 16,2 0 3-16,-4 2-2 0,5 3-1 15,-7 2 2-15,-1 3 0 0,0 1-2 16,-5 2 0-16,1 1 2 0,-4 0-3 16,2 2 1-16,1 6 3 0,-4 1 1 15,2 2-1-15,-2 1 2 0,0 1 0 0,0 1-2 16,0-1 1-16,0 1 5 0,-2-1-5 15,2-1-1-15,0-1 3 0,0-2-1 16,0 0-2-16,0-3 2 0,0 1 0 16,0-2-2-16,3-2-1 0,-3-1 4 15,1 0-3-15,1-2 0 0,-2 0 2 16,0 0 0-16,1 0-3 0,2 0 4 0,-1 0 1 16,2 0-5-16,0 0 1 15,-2 0 1-15,2 0-3 0,-1 0 0 16,1 0 2-16,1 0-2 0,-1 2 0 15,-1 1 2-15,0-1 0 0,1-2-2 0,-1 2 2 16,-1 0 1-16,0-2-2 0,0 0 0 16,-1 0 3-16,2 0-1 0,0 0-1 15,2 0 4-15,3-3-1 0,1 0-4 16,-3-4 0-16,1 1 3 0,0-3-2 16,-1-1 0-16,1-1 1 0,-2-4-1 15,4 0-2-15,-3 0 3 0,2-3-1 0,-4 1-2 16,-1 0 1-16,1 3 1 0,-1 1-2 15,-3 2 0-15,0 3 2 0,0 1-1 16,0 1-1-16,0 2 2 0,0 2 0 16,0 2-3-16,0-1 2 0,0 1 0 15,-6 0-4-15,2 1 0 0,-3 5 4 16,-2 1-2-16,1 4 0 0,-1 2 2 16,-1 1 1-16,1 3-3 0,2 1 2 15,1-2 1-15,0 0-2 0,5-1 1 0,1 1 2 16,0-3-2-16,0 0 0 0,1-5 3 15,8 3-2-15,1-4-2 0,1 0 3 16,4 0 2-16,1-3-3 0,2-1 1 16,0-1 2-16,1-2-3 0,-1 0-1 15,1-3 3-15,-4-2-2 0,0 0-2 16,-1-2-2-16,-5 0-5 0,1-2-13 16,-2 2-19-16,0-4-24 0,-2-1-38 15,-2-4-180-15</inkml:trace>
  <inkml:trace contextRef="#ctx0" brushRef="#br1" timeOffset="107694.6571">9800 8651 133 0,'-3'0'48'0,"-3"0"15"16,3 0 3-16,2 0-27 15,1 0-9-15,0 0 1 0,-1 0 0 16,1 0-1-16,0 0-1 0,2-1-6 16,8-1-7-16,2-3-3 0,4 3 2 0,1-3-3 15,3 1-5-15,2 2 1 0,0-4-4 16,3 4-1-16,-1-3-2 0,-2 1 2 16,-2 2-1-16,-1 0-4 0,0-1 4 15,-4 2-1-15,0 0-2 0,-1 0 0 16,-2-1 2-16,-2 1-5 0,-2 0-3 0,-4 1-5 15,-4 0-9-15,0 0-11 0,0 1-13 16,0 2-12-16,0-1-32 0,-6-2-122 16</inkml:trace>
  <inkml:trace contextRef="#ctx0" brushRef="#br1" timeOffset="108675.0454">10614 8399 35 0,'0'0'52'15,"0"0"23"-15,0 0-16 0,0 0-20 0,0 0 0 16,-2-1-8-16,1 0-11 0,-3-1-1 16,1 1-2-16,-3 0-2 0,1 0-2 15,2 0-3-15,-4 1-4 0,0 0-2 16,0 0 1-16,-7 0-5 0,4 0 1 15,-5 0 0-15,1 1-1 0,-1 1-1 0,-3 2 3 16,4-1-1-16,-3 0-1 0,3-1 0 16,0 1 3-16,1-1-3 0,3 1 1 15,2-1 2-15,6-2-1 16,-2 0 1-16,4 0 4 0,0 0-3 0,0 0 0 16,0 0 3-16,0 0-1 0,0 0-2 15,0 0 2-15,0 0 1 0,0 2-5 16,0-2-1-16,0 0 1 0,0 4-1 15,0-1-1-15,0 2 4 0,0 1 1 16,0 1-2-16,-2-1 1 0,-2 5 3 0,1-3-2 16,1 3-1-16,1-1 2 15,-2-1-1-15,2 1 1 0,-1 1 0 0,-1-1-1 16,2 2-1-16,-2-4-1 16,2 2 2-16,-1-1-3 0,2-1-1 0,0 1 3 15,0-2-1-15,0 0-2 0,0-3 2 16,0-1 0-16,3 1-2 0,0-3 2 15,3 0 1-15,0-1 1 0,8 0-2 16,-1 0 3-16,4-3-3 0,2-1-3 16,-2-2 2-16,5 3-1 0,-4-3-1 0,2 1 0 15,-1 1 2-15,-3 0-4 0,1 2 2 16,-5 0 0-16,-2 2 0 0,0 0-3 16,-4 0 3-16,-1 6-1 0,-1 0-2 15,-2 4 3-15,-2 1 1 0,0 2-1 16,0 3 0-16,-2-3 3 0,-4 1-1 0,0-2-3 15,-4 0 3-15,4 0 2 16,-1-3-6-16,-1 0 4 0,0-1-1 16,-2-2 0-16,1-1-1 0,-1 0 3 15,0 0-1-15,0-1-3 0,4 0 2 0,0-1 0 16,-1 1-4-16,1-1 2 0,-2 1 0 16,5 0-4-16,-2-2-2 0,1-1 2 15,2 3-5-15,-1-2-11 0,3-2-5 16,0 2-9-16,0 0-9 0,0-2-8 15,0 0-32-15,5 0-96 0</inkml:trace>
  <inkml:trace contextRef="#ctx0" brushRef="#br1" timeOffset="108942.7159">10793 8510 193 0,'4'-4'29'15,"-1"1"35"-15,1-1 0 0,2 2-25 16,-2-2-13-16,4 2 2 0,0-1-6 16,-2 0-6-16,1 0-2 0,-1 1 0 15,0 1-7-15,-2 0-4 0,-1-1-1 16,0 2-1-16,1 0-3 0,-2 0 0 15,-1 0-1-15,2 4-16 0,-2 0-12 16,-1 3-10-16,0 1-24 0,0-1-57 16</inkml:trace>
  <inkml:trace contextRef="#ctx0" brushRef="#br1" timeOffset="109175.1067">10791 8698 149 0,'6'0'55'0,"1"-5"23"16,-1 0-11-16,4 1-28 0,-4-1-6 15,1 0-7-15,1 1-5 0,-3 0 1 16,0 0-5-16,-1 2-9 0,-2-1 2 16,0 1-4-16,1 0-3 0,-2 0-3 0,1 0 3 15,-2 1-5-15,1 1-2 0,0-1-6 16,3 1-15-16,-2 0-19 0,5 0-3 15,0 0-20-15,-1 0-61 0</inkml:trace>
  <inkml:trace contextRef="#ctx0" brushRef="#br1" timeOffset="109738.9619">11169 8532 171 0,'-4'-2'29'0,"2"-2"41"0,1 2-10 0,-2 1-34 15,3 0-7-15,-7-1-3 0,3 2-3 16,-1 0-2-16,-1 0-2 0,0 0-3 16,-1 4 4-16,-3 1-4 0,-3 4-1 15,-1 1 2-15,0 3-3 0,0 0-3 16,0 2 1-16,1 1 3 0,2-2-3 0,2 2 0 16,4-3 3-16,2 0-3 0,3-1-2 15,0-3 4-15,0 1-2 0,6-3 0 16,1 1 2-16,3-2 3 0,3-1-2 15,2-3-1-15,1 0 5 0,4-2-1 16,-3 0-3-16,3 0 4 0,-2-6-3 16,-2 2-3-16,2-1 0 0,-5-3 4 15,2 2-4-15,-3-1-1 0,-2-3 2 16,-4 0-1-16,0-1-1 0,-2-1 0 16,-3-1 0-16,-1 0-3 0,0-1 1 0,-1-1 1 15,-5 3-3-15,-6 0 1 0,1 2 2 16,-5-1-2-16,0 3-2 0,-2 1 3 15,-1 2 0-15,2 1-3 0,0 0 1 16,4 2 1-16,3 0-3 0,5 1-2 16,1 1-1-16,4 0-7 0,0 0-5 15,0 0-7-15,5 1-1 0,8 5-11 0,4-1-18 16,3-3-56-16,-1-2-122 16</inkml:trace>
  <inkml:trace contextRef="#ctx0" brushRef="#br1" timeOffset="110234.1528">11462 8469 119 0,'0'-2'64'0,"-3"1"17"0,-3 1-10 16,1 0-29-16,-1 0-13 0,-3 1-8 16,0 6-4-16,-1 2-5 0,-3 5-6 15,2-1 8-15,0 1 0 0,1 2-4 16,4-1-4-16,2-2 4 0,1 2-5 16,2 0 2-16,-1-2-1 0,2-1-3 0,0-1 0 15,0-1 2-15,4 0 2 0,4-1 0 16,-4-1 1-16,3-2-1 0,0-2-3 15,1-1 1-15,2 0 4 16,-3-2-5-16,1-1 2 0,0 0 2 0,1 0-3 16,1-3-2-16,0-3 2 0,2 0-1 15,-2-3-4-15,0 0 2 0,0-2 0 16,-3-1-2-16,1-1 0 0,-1-3 2 16,0-1-2-16,-1-1-1 0,-3-2 1 15,2 0 1-15,-2 0-3 0,-3 3 2 0,0 2 1 16,-4 2-2-16,-3 4-1 0,-5 1 2 15,1 1-2-15,-5 3-3 0,4 0 3 16,-4 3-1-16,4 1-3 0,3 0 0 16,0 0-3-16,3 5-10 0,1 2-6 15,3 0-2-15,2 5-19 0,0-1-19 0,0-1-47 16,0-2-130-16</inkml:trace>
  <inkml:trace contextRef="#ctx0" brushRef="#br1" timeOffset="110711.4471">11708 8618 41 0,'0'0'124'0,"0"0"-57"0,0 0 3 16,0 0-38-16,0 4-19 0,0 0 5 15,2 5 7-15,-2 0 0 0,0 5 3 16,0 2-6-16,0 1 0 16,-6 1-2-16,0 1-6 0,3 0 3 0,-4 0-4 15,2-2-5-15,3 1 2 0,0-1-2 16,2 1-3-16,0-5 0 0,0 4 3 16,0-4-5-16,0-1-1 0,3-2 2 15,0-1-1-15,0-2-3 0,0-1 2 16,1 0 0-16,-2-3-2 0,-1 0 0 0,3-1 3 15,-4-2-6-15,0 1-6 0,0-1-8 16,0 0-6-16,0-2-2 0,2-5-16 16,1-3-18-16,-2-3-35 0,5-2-81 15</inkml:trace>
  <inkml:trace contextRef="#ctx0" brushRef="#br1" timeOffset="111086.3717">11785 8544 71 0,'-4'-3'130'0,"2"-2"-77"0,0 1 16 15,1 2-23-15,1-1-19 0,0 1-2 16,0 1-5-16,0 1-2 0,3 0 1 16,4-1-9-16,2 0-1 0,0 1 5 15,4 0-3-15,0-1 0 0,3 1-2 16,0-1-1-16,4 1-2 0,2 0 0 15,-4 0 1-15,2 0-3 0,-3 2-1 16,-4 0 1-16,-3 2-4 0,-4 3 0 16,-3 1 0-16,-3 4 1 0,0-1-1 0,-5 3 2 15,-6-1 2-15,-5 0-2 0,0 0-1 16,0 0 3-16,-1-2-3 0,2-2-1 16,-3-1 2-16,3-1 1 0,0-1-3 15,2-2 2-15,3-1 1 0,0-1-3 16,3 1 0-16,2-3 1 0,1 0-1 0,3 1-3 15,1-1 2-15,0 0-2 16,0 0-7-16,0-2-5 0,0-1-7 16,0 1-19-16,1-2-21 0,5 2-24 15,-2-4-90-15</inkml:trace>
  <inkml:trace contextRef="#ctx0" brushRef="#br1" timeOffset="111926.3355">12114 8517 220 0,'0'0'59'0,"-4"2"17"15,2 2-24-15,-5 2-29 0,1 2 3 16,-1 2-1-16,0 0-2 0,3 1-1 0,0 1-8 16,0 0 2-16,1 0-2 0,0 0-4 15,3-2-4-15,-1 0 2 0,1 1 0 16,0 0-4-16,0-1 3 0,5-1 0 16,1-1-3-16,-2-2 1 0,0-1 1 15,1-2-2-15,-3 2-2 0,1-4 3 16,-2-1 0-16,2 0-3 0,-1 0 2 15,-1 0 3-15,2 0-3 0,0-4 0 16,-3-2 0-16,4-1-3 0,-2-1 0 16,0 0 0-16,0-3 0 0,0-1-3 0,3 0 2 15,-2-2 1-15,3 0-2 0,0 0 0 16,1 0 2-16,2 1-2 0,-2 0-1 16,3 0 3-16,0 2-1 0,-2 3-2 15,0 1 3-15,-1 1-1 0,1 2-2 16,-1 1 0-16,2 0 2 0,-1 3-2 15,-2 0-1-15,2 0 3 0,-1 4-2 16,0 3-2-16,0 4 4 0,-4-1 1 16,0 2-2-16,-2 1 2 0,-1 2 4 15,0-1-3-15,0-1 1 0,0-1 0 16,0-2 0-16,0 1-3 0,0-3 2 0,0 0 0 16,0-2-2-16,0-2 2 0,0-1 1 15,0-2-3-15,0 0 1 0,0-1 2 16,0 0 0-16,0 0-1 0,0 0 4 15,0-1 1-15,0-3-6 0,5-1 1 16,-1-1 0-16,1-4-2 0,2 1 0 0,0-3 2 16,3-1-3-16,0-2 0 15,3 0 2-15,2-1-1 0,-1 1-2 16,2 2 2-16,-2 0 1 0,-2 3-3 16,0 2 1-16,-5 3 2 0,0 0-1 0,-5 3-3 15,0 1 4-15,0 1-1 0,-2 0-4 16,3 0 1-16,0 3 3 0,0 3-3 15,0 5 0-15,0 1 5 0,-2 2-1 16,-1 2 1-16,0-1 2 0,0 1 1 16,0-1-4-16,0 1 2 0,-1-1 0 0,1-1-1 15,-2-1-2-15,2-2 3 0,0 0-2 16,-1-3-1-16,1-1 3 0,0-1-3 16,0-1-3-16,0 0-3 15,-3-2-4-15,3 0-7 0,-1-1-6 0,1 1-3 16,0-2-9-16,0 1-10 0,0 2-13 15,-1-2-8-15,1-1-35 0,-1-1-112 16</inkml:trace>
  <inkml:trace contextRef="#ctx0" brushRef="#br1" timeOffset="112990.882">12624 8730 35 0,'2'-3'58'0,"3"1"11"0,-2-1-21 0,3 3-3 16,-4-3-8-16,2 2-4 0,-3 1-4 15,0-2-1-15,0 2-4 0,-1 0-5 0,0 0 1 16,0 0 0-16,0 0-3 16,0 0-3-16,-1 0-2 0,-6 0-6 15,-10 2-2-15,-3 5 4 0,-5 4-2 16,-6 2-1-16,-3 1 4 0,-1 3 1 0,-7 0-3 15,1 2 2-15,-3 1 1 0,2 1-3 16,-2 0 1-16,2 0 0 0,0-2-2 16,2 1-1-16,-1 0 2 0,2-2-1 15,3 1-4-15,1-2 2 0,5 0 0 16,3-3-2-16,-3 0-2 0,7-1 3 0,-2-1-2 16,5-3-1-16,0 1 1 15,4-1 0-15,3-3-3 0,1 1 3 16,3-1 1-16,2-1-4 0,1-2 1 15,5 1 3-15,-2-4-3 0,3 1 0 0,0-1 1 16,0 1 0-16,3-1-4 0,6 0 1 16,5 0-4-16,2 0-7 0,1-2-9 15,2-3-9-15,0 0-10 0,1-2-13 16,0-1-16-16,2-3-69 0</inkml:trace>
  <inkml:trace contextRef="#ctx0" brushRef="#br1" timeOffset="113566.3865">12466 8980 19 0,'3'-2'58'16,"0"1"7"-16,1-1-6 0,-4 1-12 15,3 0-4-15,-3 0-6 0,0 1-9 16,2 0-2-16,-2-1 3 0,0 0-2 15,0 1-3-15,0-1-3 0,0 1-3 0,0 0-4 16,0 0-1-16,-6 0-1 0,0 0-3 16,-4 0 1-16,-1 2-1 0,0 1-4 15,-2 2-2-15,-3 2 3 0,0-1-2 16,-1 3 0-16,-5 2 2 0,0 1 2 16,1 2-4-16,-3 2 2 0,0-1 0 0,2 1 1 15,-2-1-5-15,3-1 4 16,-1 0-1-16,5-1-4 0,1 0 3 15,2-1-1-15,2-2-1 0,-1 0-1 16,3 1 2-16,0-3-2 0,4 0-1 0,-3 0 2 16,2-3 1-16,4 1-5 0,-4-1 4 15,6 1-2-15,-1 0 0 0,-1-3 0 16,2 2 0-16,-1-2 1 0,2 0-2 16,-2 0 1-16,1-1 0 0,1 0-3 15,0-2-3-15,0 2-1 0,0-1-7 0,0 0-1 16,0-1-4-16,5 0-8 0,0 0-3 15,1 0-6-15,6 0-14 0,-4-2-21 16,4-4-52-16,-2-3-115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5758A-82F9-422F-842D-3933962B8A91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4007F-A127-4633-AD78-10901C61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4007F-A127-4633-AD78-10901C61F4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4007F-A127-4633-AD78-10901C61F4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4007F-A127-4633-AD78-10901C61F4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1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4007F-A127-4633-AD78-10901C61F4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8/15/2014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2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8/15/2014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8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8/15/2014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5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8/15/2014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9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8/15/2014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1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8/15/2014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3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8/15/2014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8/15/2014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6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8/15/2014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5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8/15/2014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0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8/15/2014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6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A3EC-F2C9-4267-9926-4BB40BBC10F5}" type="datetimeFigureOut">
              <a:rPr lang="en-US" smtClean="0">
                <a:solidFill>
                  <a:srgbClr val="434342"/>
                </a:solidFill>
              </a:rPr>
              <a:pPr/>
              <a:t>8/15/2014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0417-077F-4607-9402-9682396433E9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895350"/>
            <a:ext cx="6777318" cy="8417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Gadugi" panose="020B0502040204020203" pitchFamily="34" charset="0"/>
              </a:rPr>
              <a:t>Juggling life and learning</a:t>
            </a:r>
            <a:endParaRPr lang="en-US" sz="4400" b="1" dirty="0">
              <a:latin typeface="Gadug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Barbara Oakley, PhD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05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5751"/>
            <a:ext cx="7122799" cy="48577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0" y="279402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Weekly list of key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Daily “to do” 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67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90800" y="819150"/>
              <a:ext cx="4066920" cy="2525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4680" y="811590"/>
                <a:ext cx="4084920" cy="25437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9550"/>
            <a:ext cx="2208434" cy="14811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3338" y="3954150"/>
            <a:ext cx="32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Plan your quitting time!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61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52550"/>
            <a:ext cx="3859133" cy="2571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76825"/>
            <a:ext cx="2743593" cy="15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470"/>
            <a:ext cx="4671588" cy="49386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88" y="142280"/>
            <a:ext cx="363855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9288" y="2876550"/>
            <a:ext cx="3735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dugi" panose="020B0502040204020203" pitchFamily="34" charset="0"/>
              </a:rPr>
              <a:t>The Law of Serendipity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Lady Luck favors the one who tries.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85750"/>
            <a:ext cx="8458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Image </a:t>
            </a:r>
            <a:r>
              <a:rPr lang="en-US" sz="1400" b="1" dirty="0" smtClean="0"/>
              <a:t>Credits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Zombie task list ©Kevin Mendez,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Online stopwatch, http://www.online-stopwatch.com</a:t>
            </a:r>
            <a:r>
              <a:rPr lang="en-US" sz="1400" dirty="0" smtClean="0"/>
              <a:t>/.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Clip </a:t>
            </a:r>
            <a:r>
              <a:rPr lang="en-US" sz="1400" dirty="0"/>
              <a:t>art courtesy Microsoft Corporation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ctr"/>
            <a:r>
              <a:rPr lang="en-US" sz="1400" b="1" dirty="0"/>
              <a:t>Relevant </a:t>
            </a:r>
            <a:r>
              <a:rPr lang="en-US" sz="1400" b="1" dirty="0" smtClean="0"/>
              <a:t>Readings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Boice</a:t>
            </a:r>
            <a:r>
              <a:rPr lang="en-US" sz="1400" dirty="0"/>
              <a:t>, Robert. </a:t>
            </a:r>
            <a:r>
              <a:rPr lang="en-US" sz="1400" i="1" dirty="0"/>
              <a:t>Procrastination and Blocking</a:t>
            </a:r>
            <a:r>
              <a:rPr lang="en-US" sz="1400" dirty="0"/>
              <a:t>.  Westport, CT: </a:t>
            </a:r>
            <a:r>
              <a:rPr lang="en-US" sz="1400" dirty="0" err="1"/>
              <a:t>Praeger</a:t>
            </a:r>
            <a:r>
              <a:rPr lang="en-US" sz="1400" dirty="0"/>
              <a:t>, 1996.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Duhigg</a:t>
            </a:r>
            <a:r>
              <a:rPr lang="en-US" sz="1400" dirty="0"/>
              <a:t>, Charles. </a:t>
            </a:r>
            <a:r>
              <a:rPr lang="en-US" sz="1400" i="1" dirty="0"/>
              <a:t>The Power of Habit</a:t>
            </a:r>
            <a:r>
              <a:rPr lang="en-US" sz="1400" dirty="0"/>
              <a:t>.  NY: Random House,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Fiore, Neil A. </a:t>
            </a:r>
            <a:r>
              <a:rPr lang="en-US" sz="1400" i="1" dirty="0"/>
              <a:t>The Now Habit</a:t>
            </a:r>
            <a:r>
              <a:rPr lang="en-US" sz="1400" dirty="0"/>
              <a:t>.  NY: Penguin, 2007.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McClain, Dylan Loeb. "Harnessing the Brain's Right Hemisphere to Capture Many Kings." </a:t>
            </a:r>
            <a:r>
              <a:rPr lang="en-US" sz="1400" i="1" dirty="0"/>
              <a:t>New York Times</a:t>
            </a:r>
            <a:r>
              <a:rPr lang="en-US" sz="1400" dirty="0"/>
              <a:t>, Jan 24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Newport, Cal. </a:t>
            </a:r>
            <a:r>
              <a:rPr lang="en-US" sz="1400" i="1" dirty="0"/>
              <a:t>How to Become a Straight-a Student: The Unconventional Strategies Real College Students Use to Score High While Studying Less</a:t>
            </a:r>
            <a:r>
              <a:rPr lang="en-US" sz="1400" dirty="0"/>
              <a:t>.  New York, NY: Random House, 2006.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———. </a:t>
            </a:r>
            <a:r>
              <a:rPr lang="en-US" sz="1400" i="1" dirty="0"/>
              <a:t>So Good They Can't Ignore You</a:t>
            </a:r>
            <a:r>
              <a:rPr lang="en-US" sz="1400" dirty="0"/>
              <a:t>.  NY: Business Plus,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Scullin</a:t>
            </a:r>
            <a:r>
              <a:rPr lang="en-US" sz="1400" dirty="0"/>
              <a:t>, M. K., and M. A. McDaniel. "Remembering to Execute a Goal: Sleep on It!" </a:t>
            </a:r>
            <a:r>
              <a:rPr lang="en-US" sz="1400" i="1" dirty="0"/>
              <a:t>Psychological Science </a:t>
            </a:r>
            <a:r>
              <a:rPr lang="en-US" sz="1400" dirty="0"/>
              <a:t>21, no. 7 (Jul 2010): 1028-35.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Steel, Piers. "The Nature of Procrastination: A Meta-Analytic and Theoretical Review of Quintessential Self-Regulatory Failure." </a:t>
            </a:r>
            <a:r>
              <a:rPr lang="en-US" sz="1400" i="1" dirty="0"/>
              <a:t>Psychological Bulletin </a:t>
            </a:r>
            <a:r>
              <a:rPr lang="en-US" sz="1400" dirty="0"/>
              <a:t>133, no. 1 (Jan 2007): 65-94.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———. </a:t>
            </a:r>
            <a:r>
              <a:rPr lang="en-US" sz="1400" i="1" dirty="0"/>
              <a:t>The Procrastination Equation</a:t>
            </a:r>
            <a:r>
              <a:rPr lang="en-US" sz="1400" dirty="0"/>
              <a:t>.  NY: Random House,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Wan, X., H. </a:t>
            </a:r>
            <a:r>
              <a:rPr lang="en-US" sz="1400" dirty="0" err="1"/>
              <a:t>Nakatani</a:t>
            </a:r>
            <a:r>
              <a:rPr lang="en-US" sz="1400" dirty="0"/>
              <a:t>, K. Ueno, T. </a:t>
            </a:r>
            <a:r>
              <a:rPr lang="en-US" sz="1400" dirty="0" err="1"/>
              <a:t>Asamizuya</a:t>
            </a:r>
            <a:r>
              <a:rPr lang="en-US" sz="1400" dirty="0"/>
              <a:t>, K. Cheng, and K. Tanaka. "The Neural Basis of Intuitive Best Next-Move Generation in Board Game Experts." </a:t>
            </a:r>
            <a:r>
              <a:rPr lang="en-US" sz="1400" i="1" dirty="0"/>
              <a:t>Science </a:t>
            </a:r>
            <a:r>
              <a:rPr lang="en-US" sz="1400" dirty="0"/>
              <a:t>331, no. 6015 (Jan 21 2011): 341-6.</a:t>
            </a:r>
          </a:p>
        </p:txBody>
      </p:sp>
    </p:spTree>
    <p:extLst>
      <p:ext uri="{BB962C8B-B14F-4D97-AF65-F5344CB8AC3E}">
        <p14:creationId xmlns:p14="http://schemas.microsoft.com/office/powerpoint/2010/main" val="13326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320</Words>
  <Application>Microsoft Office PowerPoint</Application>
  <PresentationFormat>On-screen Show (16:9)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Gadugi</vt:lpstr>
      <vt:lpstr>1_Office Theme</vt:lpstr>
      <vt:lpstr>Juggling life and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82</cp:revision>
  <dcterms:created xsi:type="dcterms:W3CDTF">2014-06-06T22:47:41Z</dcterms:created>
  <dcterms:modified xsi:type="dcterms:W3CDTF">2014-08-15T15:45:54Z</dcterms:modified>
</cp:coreProperties>
</file>