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8" r:id="rId3"/>
    <p:sldId id="273" r:id="rId4"/>
    <p:sldId id="270" r:id="rId5"/>
    <p:sldId id="274" r:id="rId6"/>
    <p:sldId id="275" r:id="rId7"/>
    <p:sldId id="278" r:id="rId8"/>
    <p:sldId id="279" r:id="rId9"/>
    <p:sldId id="271" r:id="rId10"/>
    <p:sldId id="272" r:id="rId11"/>
    <p:sldId id="276" r:id="rId12"/>
    <p:sldId id="264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7-04T19:03:36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11420 8080 15 0,'0'0'-1'16,"0"1"1"-16,0 0 7 0,0 1 5 0,0 0 2 16,0-1 3-16,0 0 6 0,0-1-1 15,0 3-8-15,0-3-1 0,0 0-1 16,1 0 2-16,-1 1-4 0,1-1 2 16,1 1-1-16,-2 0 1 0,0 0-1 15,0 2-2-15,0-3-2 0,2 1 0 16,-2-1 0-16,0 0 2 0,1 1-2 15,2-1-2-15,0 1 1 0,1-1 2 0,0 0-1 16,0 0 1-16,0 0-2 0,2-3 2 16,-2-2 1-16,3 0-2 0,-1-2-2 15,3 0 0-15,-2 0-2 0,2 0 0 16,1-1 0-16,-1 0 0 0,-1 1 1 16,-1 0-3-16,-1-1 2 0,3 0-1 15,-3 1 1-15,1 0 0 0,-1 1 1 16,0-2-1-16,-1 2-1 0,0-2 2 15,1 0-1-15,-2-1 1 0,1 3 0 16,0-2 0-16,0-1-1 0,-1 1 2 16,0-3-2-16,3 2 1 0,-2-2-2 0,1-1 2 15,2 1-1-15,-1-1-1 0,2-1 0 16,-2 0 1-16,1 0-1 0,2-1 1 16,-1 0 0-16,-2-1-2 15,3 2 2-15,-3-1-1 0,1 2 0 0,0-1 0 16,-2 1 0-16,0-1 0 0,-1 0-1 15,0 1 0-15,-1 0 0 0,1 0 1 16,0 0-2-16,-2-1 3 0,3 1-2 16,-2 1 1-16,-1-1-1 0,2-1 2 15,-1 0-3-15,0 0 1 0,-2 1 1 0,2-1-1 16,-1 2 1-16,-3-2-1 0,4-1 1 16,-2 0-2-16,2 1 1 0,-4-1 0 15,2-1 0-15,-1 2-1 0,2-1 3 16,-3 1-2-16,0-1-1 0,1-1 1 15,-1 3-1-15,1-2 1 0,-1 1 0 16,0-1-1-16,0-2 0 0,0 3 0 16,0-1 0-16,0 0 1 0,0 0-1 15,0 1 1-15,0-1 0 0,0 1-1 16,0 0 1-16,0-1-1 0,0 3 1 0,0-2 0 16,0-2-1-16,-1 1 0 0,1-1 0 15,-1-2 0-15,1 1 0 0,0 0-7 16,0 0 14-16,-2 1-4 0,1-1-2 15,-2 2-1-15,3-1 1 0,-2 0-1 16,0 2 1-16,2 1-1 0,-2 0 0 0,1-2 2 16,1 3-2-16,-1-1 1 15,-1 1-1-15,2-1 0 0,0 0 0 0,0 1 0 16,0-2 1-16,0 3-1 16,-2 1 2-16,1-2-2 0,0 3 0 0,-2-2 1 15,3 1-1-15,0-2 0 0,-1 3 0 16,1 0 0-16,0-1 0 0,0 0 0 15,0 0 0-15,0 0 0 0,0-1 0 16,0 2 0-16,0-2 0 0,0 2 0 16,0 0 0-16,0-1 0 0,0 1 0 15,0-1 0-15,0 1 0 0,1-1 0 0,0-1 0 16,2 1 0-16,-2-1-1 0,1 2 1 16,-2-2 0-16,3 0 0 0,-2 0 0 15,1 0 0-15,0 1 0 16,0-1 0-16,1 1 0 0,-3 1 0 0,1-1 0 15,1 2 0-15,-1-1 0 0,2 1 0 16,-1-2 0-16,-2 1 0 0,1 0 0 16,2 0 0-16,-2-1-2 0,2 3 4 15,0-1-4-15,0-2 2 0,-1 1 0 16,2-1 0-16,-1-1 0 0,1 1 0 0,2-2-1 16,0 3 1-16,-2-1 0 0,2-1 0 15,0 1 0-15,0-1 0 16,2 0 0-16,1 2 0 0,-3-1-1 15,1 1 1-15,2-1 0 0,-1 1 0 0,0 1 0 16,-2 1 0-16,2 1-2 0,-2-1 2 16,1 2 0-16,-1-2 0 0,1 1-1 15,2 0 1-15,0 2 0 0,-2-1-1 16,0 1 1-16,1-1-1 0,0 2 1 16,-1-2 0-16,2 1 0 0,-3 1-1 0,3 0 1 15,-1-2 0-15,2 2 0 0,-3-1 0 16,2 0 0-16,0 1-1 0,1-1 1 15,-3 1 0-15,2-2 0 0,1 3 0 16,-2 0-1-16,3 0 1 0,-3 0 0 16,0-1 0-16,-1 1 0 0,2 0 0 0,-2 1-1 15,2 0 1-15,1-1 0 0,-3 1-1 16,5 0 0-16,-2 0 1 0,-1 0 0 16,2 0 0-16,-1 0-1 0,1 1 1 15,-1-1-1-15,0 2 1 0,0 1 0 16,1-1 0-16,1 1-1 0,-3 0 1 15,1 1 0-15,0-1 0 0,2 2 0 16,-2-1-1-16,-1 0 1 0,1 1 0 16,0 1 0-16,-2 0-1 0,1-1 1 15,0-1 0-15,1 2 0 0,0 0 0 0,-1 0 0 16,1 0 0-16,0 0 0 0,-2 1 0 16,3-1 0-16,-4 0 0 0,3 2 0 15,-1-1 1-15,-1 0-2 16,0 0 2-16,-1 0-1 0,-1-1 0 15,1 2 0-15,-2-2-1 0,1 2 2 0,-1-1-1 16,0-1 0-16,0 1 1 0,0 1-1 16,-1-1 0-16,-1 0 0 0,0 3 0 15,0-2 0-15,-3 2 0 0,1-1 2 16,-1 2-2-16,0 0 1 0,0-1-1 16,0 1 1-16,0 0-1 0,0 1 1 0,0 0 0 15,0-1-1-15,0 0 1 0,0 0 1 16,0 0-2-16,0-1 0 0,-1 0 1 15,-2 1-1-15,3-2 1 0,-3 1 0 16,3-1-1-16,-3 1 0 0,0-2 0 16,2 0 2-16,0 1-2 0,-2-2 0 15,2 0 1-15,-1 1-1 0,-1 1 1 16,1-1 1-16,-2-2-1 0,1 1-1 16,1 1 0-16,-2 0 1 0,1 0 0 15,-1 0 0-15,-2 0 0 0,3 0 0 0,-1-2 0 16,1 2-1-16,-3-2 1 0,1 1 0 15,-2 0 0-15,1 0-1 0,1 2 1 16,-1-3 0-16,-2 2 0 0,2-2-1 16,-3 0 0-16,1 1 1 0,1-1-1 15,0 0 1-15,-3 1 0 0,3-1-1 0,-3 0 0 16,3-1 1-16,-2 1 0 0,0-1 0 16,2 0-1-16,-3 0 0 15,1 0 0-15,-1 1 0 0,1-1 1 16,2-2 0-16,-3 2 0 0,1 0-1 0,-1-2 0 15,1 2 0-15,-2 0 1 0,2-1-1 16,-4 0 0-16,4 2 0 0,-1-1 0 16,-2 0 0-16,4-1 0 0,-1 0 1 15,0 0-1-15,0 0 0 0,1 1 0 16,-1-3 2-16,0 2-2 0,1 0 0 0,-4-1 0 16,5 0 1-16,-2-2-1 0,2 1 2 15,0-1-2-15,-2 2 0 0,2-2 0 16,-2 0 1-16,2 2-1 15,-1-2 0-15,0 1 1 0,2-2-1 0,2 0 0 16,-3 2 1-16,2-2-1 0,0 1 0 16,0 0 0-16,2-1 0 0,-3 0 1 15,2 0-1-15,0 0 0 0,-2 0 1 16,3 0 0-16,-2 0-1 0,1 0 1 16,-1 0 0-16,-1 0-1 0,0 0 1 15,0-1-1-15,-4 1 0 0,3-1 0 0,-3-1 0 16,0 2 0-16,2-1 0 0,-2 0 0 15,0 1 0-15,0 0 0 0,3 0 0 16,-3-1 0-16,2 1 0 16,-2-1 1-16,3 1-1 0,0 0 0 0,0-2 1 15,1 2 0-15,1 0-1 0,2-1 1 16,-3 0 1-16,2 1-2 0,1-2 2 16,0 0 0-16,1 1 0 0,-3 1-1 15,1-1 1-15,0-2 1 0,2 0-2 16,-3-1 0-16,1 1 0 0,1-1-1 0,0-1 1 15,2 2-1-15,-2-1 0 0,2 2 0 16,-1-1 0-16,2 0 0 0,-3 0 0 16,2 0 0-16,1 2 0 0,-3-3 0 15,3 4 0-15,0-2 0 0,0 2 0 16,0-1 0-16,0 1 0 0,0 0 0 16,0-1 0-16,-1 1 0 0,1 0 0 15,0 0 0-15,-2 0 0 0,2 0 0 16,0 0 0-16,0 0-1 0,0 0 2 15,0 0-2-15,0 0 1 0,0 0-1 0,0 0 1 16,0 0 0-16,0 0-1 0,0 0 1 16,0 0 0-16,0 0 0 0,0 0 0 15,0 0 0-15,0 0-1 0,-2 0-1 16,0 0 1-16,2 0 1 0,-2 0 0 16,1 0-2-16,1 1 0 0,-1 0-5 0,-1-1-4 15,2 0-4-15,0 2-5 16,0-2-9-16,0 4-6 0,0-2-3 15,0 1-8-15,0 0-13 0,0-1-33 16,0 1-63-16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7-04T19:03:43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9385 4440 19 0,'-2'-2'15'0,"0"-1"-2"0,2 1 2 16,-3 0-2-16,2 2 2 0,0-1-5 16,0-2 1-16,1 3-3 0,-2 0 0 15,2-2-2-15,-1 2 0 0,1 0-4 16,0 0-1-16,0 0-1 0,0 0-1 15,0 0-1-15,0 0 1 0,0 0 1 16,0 2 0-16,0-2-1 0,0 4 2 0,0 1-1 16,0-1 1-16,0 0-1 0,0 2 0 15,0 0 1-15,3 0 1 0,-3 2-2 16,2 1 3-16,-1 1-3 0,2 1 3 16,-1 0 1-16,0 3 0 0,0-1 2 15,2 1 1-15,-3 1 0 0,1 1-1 16,0 2 0-16,-1 0-3 0,2 0 4 0,1 1-2 15,-4 0-1-15,0 1-1 16,2-1 3-16,-2 1-2 0,0 1-1 16,0 0 1-16,0-1 0 0,1 1 0 15,-1-2-1-15,0 0 2 0,0 0-3 0,0-1 1 16,1 1 0-16,1-3 2 0,-2 2-2 16,1-2 0-16,2-1-1 0,-1-2 1 15,0 0 0-15,1-1-1 0,0-1 0 16,-1-3 0-16,0 0 0 0,1-1-1 15,-1 0 3-15,2-4-3 0,-3 2 1 0,-1-3-1 16,1-1 1-16,-1 0 1 0,0 0-2 16,0-1 3-16,0 0 1 15,2 0 3-15,-1 0 1 0,-1 0 2 16,0-4-9-16,0 1 0 0,0-2-2 0,0-1 0 16,0 0 0-16,0 1 1 0,0-1-1 15,0 0 1-15,0-3-1 0,0 1 2 16,0-2-2-16,0 0 0 0,0 0 0 15,0-3 0-15,-4-2 0 0,2 0 0 16,-2-2 0-16,2-2-2 0,-4 1 2 0,2-1-1 16,1 0 0-16,2 3 1 0,-1 1-1 15,2 1 0-15,-2 2 0 0,2-1 1 16,0 1 0-16,0 0-1 16,0 3-1-16,2 0 2 0,4 1 0 0,0 0-1 15,1 1-1-15,2-1 2 0,-2 2-1 16,3-1-2-16,0 1 3 0,-2 3-1 15,1 0 0-15,-1 1 0 0,-2 2 0 16,4 0-1-16,-2 0 0 0,1 1 1 16,1 4 1-16,-1 1-1 0,0 2 0 0,-1-2 0 15,0 1 2-15,-2 2-2 0,0-1 1 16,-2 2 1-16,0-1-1 0,-3 2 1 16,1-2-1-16,-2 2 1 15,0 0-1-15,0-1 1 0,-3 0 0 0,-2-1 0 16,0 1 1-16,-4-2-1 0,2-2 1 15,-2 2-1-15,-1-1 1 0,0-1-1 16,0-2 0-16,2 1-1 0,0-3 2 16,0 1-1-16,0-2-1 0,0 1 2 15,2-2-2-15,1 0 1 0,-1 0 0 16,3 0 0-16,-1 0 0 0,3 0 0 0,-1 0 0 16,2 0 1-16,-2 0-2 0,2-2 0 15,-1 2 0-15,1-1 0 0,0 1 0 16,0-1 0-16,0 1 0 0,0 0 0 15,0 0-2-15,0 0 1 0,0 0 0 16,0-1 0-16,0 0 0 0,3 1 1 16,0 0 1-16,4 0 0 0,-1 0-1 15,2 0 1-15,0 2 2 0,1 0-2 16,1 3 0-16,2-2 1 0,1 3 0 16,1-1 1-16,0 1-1 0,3 0 0 0,-1 0 1 15,0 3-3-15,-1-3 1 0,0 3-1 16,-1 0 1-16,-1 1-1 0,-1 0 1 15,-2 0-1-15,-1-2 0 0,-2 3 0 16,0-3 0-16,-1 3 1 0,-2-3-1 16,-2 1 1-16,2-2-1 0,-2 0 1 15,-1-1-1-15,2 0 0 0,-1-1 0 16,-1-2 1-16,-1 1 1 0,3-3-2 16,-2 0 0-16,2-1-6 0,0 0-4 15,0 0-9-15,2-3-12 0,0-3-34 0,-1-3-31 16</inkml:trace>
  <inkml:trace contextRef="#ctx0" brushRef="#br0" timeOffset="330.4067">9827 4798 110 0,'-2'0'19'0,"1"2"-19"15,1 1 3-15,-2 4 10 0,2 0 4 16,-1 2 2-16,0 1 1 0,1-1-2 0,0 3-5 16,0-1-1-16,0 1-3 0,0 0-1 15,0-2-2-15,0 2 0 0,1-1-3 16,2-2 0-16,-1 0 0 0,-1-2-2 15,4 1 0-15,-1-2 0 0,-2-1 0 16,2 1 0-16,0-3 1 0,-1 1-2 16,-1-3 0-16,0 2 0 0,0-3-3 15,-1 1-4-15,2-1-7 0,-1 0-4 16,2-1-11-16,0-3-13 0,2-3-27 16</inkml:trace>
  <inkml:trace contextRef="#ctx0" brushRef="#br0" timeOffset="533.5598">9742 4513 204 0,'-16'-11'-17'0,"4"3"18"15,2 2 6-15,2 0 7 0,3 1-5 16,4 2-5-16,-1 0 5 0,2 0-8 0,0 1-2 15,6 1-10-15,4-1-15 0,6 2-9 16,2-1-21-16,3 1-30 0</inkml:trace>
  <inkml:trace contextRef="#ctx0" brushRef="#br0" timeOffset="907.9803">9981 4431 139 0,'0'0'4'0,"1"3"-7"0,3 4 1 16,-2 2 14-16,1 4 6 0,-2 3 5 0,1 4-4 15,1 2-6-15,0 4 4 0,-2 4-3 16,-1 2 1-16,0 2 0 0,0-1-4 15,0 2-4-15,-1-2 3 0,-3-1-1 16,-1 0 0-16,1-2-5 0,3-2 1 16,0-4-2-16,1-2-1 0,0-1 1 0,0-4-2 15,0 0 1-15,0-4-2 16,0-2 3-16,0-1-2 0,2-2-1 16,-2-1 1-16,1-3 0 0,2-1 0 15,-3-1-1-15,1-2 2 0,0 0-1 16,3 0 2-16,0 0-1 0,2-4-4 0,3-3-8 15,1-2-11-15,0 0-9 0,0-1-15 16,-1 1-24-16,1-1-29 0</inkml:trace>
  <inkml:trace contextRef="#ctx0" brushRef="#br0" timeOffset="1397.5184">10226 4748 180 0,'-10'2'2'16,"-2"1"0"-16,1 2 21 0,3-1 1 0,-1 3-11 15,0 0 0-15,1 2 0 0,-2 1-1 16,3 1-1-16,-3 2-1 0,4-1 0 15,-2 1-5-15,4 1 0 16,0-1-1-16,0 0 0 0,2 0 3 0,2 1-4 16,0-3 0-16,0 1 0 0,4-1 0 15,2 0 1-15,1 0-3 0,3-2 1 16,-2-2 0-16,4-1-1 0,-2 0 2 16,1-4 0-16,0 0 4 0,0-2-1 15,2 0 2-15,1 0 1 0,0-7-2 0,0-2-3 16,0-2-1-16,1-1-1 15,-2-2 1-15,0-2 0 0,-3-3-2 0,0 0 0 16,-1-3 0-16,0 2-1 0,-2 3 1 16,-5 1 0-16,-1 1-1 0,-1 5 1 15,0 0-1-15,-3 2 1 0,-5 0-1 16,-1 3-1-16,1-1 0 0,-5 2 0 16,0 0 0-16,0 1-1 0,1 1-3 15,1 0 0-15,1 2-2 0,1 0-4 16,2 0-5-16,1 0-3 0,0 0-5 0,4 1-9 15,2 2-16-15,0-2-19 0,8 0-28 16</inkml:trace>
  <inkml:trace contextRef="#ctx0" brushRef="#br0" timeOffset="2297.378">10710 4733 37 0,'-8'-6'170'16,"0"4"-167"-16,4-2 8 0,-1 3 35 15,-1-2-26-15,-1 0-4 0,2 3 5 16,0-1-6-16,-2 1-4 0,1-1 0 15,0 1-4-15,-1 0-4 0,-3 0-1 0,-2 2-1 16,-1 4 2-16,0 1 2 16,1 3 2-16,1-1-3 0,-2 3-1 0,1 1-3 15,2 1 1-15,0 1 0 0,4 0-1 16,2 1 1-16,0-3 1 0,2 1-1 16,2-1-1-16,0 0 0 0,0-1 1 15,0 0 0-15,0-1-1 0,6-3 1 16,-2 1-1-16,2-2 0 0,0 0 1 0,0-1-1 15,2-1 2-15,1-1-2 0,1 0 2 16,0-3-1-16,0-1 2 0,1 0-1 16,1 0 1-16,2-5 0 0,0-2-1 15,-1-1 1-15,-1-3-1 0,2-3-1 16,-2 0-1-16,-2-3 1 0,3 0-2 16,-5 1 1-16,0 0-1 0,-2 1 1 15,-5 2 0-15,0 2 0 0,-1 4 0 16,0 0 1-16,0 4-1 0,0 0 0 15,-1 0 1-15,0 1-1 0,-1 0 1 0,0 1 0 16,1 1-1-16,0 0 0 0,1-1-1 16,-3 1-1-16,2 0 1 0,-4 0-3 15,2 6 2-15,-1 3 1 0,2 4 0 16,-2 2 3-16,3 3 2 0,-2 2-4 16,3 3 2-16,0 2 0 0,0 2 1 15,0 1 3-15,3 3-3 0,4 0 2 16,-1 2 2-16,1-1-2 0,2 0 0 15,-3-2 1-15,4-3 1 0,-3-2-1 16,-1-2-2-16,4-4 3 0,-4 0-2 16,2-3-2-16,-5-1 1 0,2-1-2 0,-1-2 0 15,-2 0 0-15,-2-4 0 0,0 0 1 16,0-2 0-16,0-2 2 0,-3 2 1 16,-6-2 0-16,-1-3 0 0,-4 1-1 15,-3-2-1-15,-2 0 0 0,-4-2 0 16,0-3-3-16,0-3 0 0,1-3 0 0,-1 0 0 15,3-2-1-15,0 0 1 16,2-1-1-16,5 1 1 0,1-1-1 16,-1-1 0-16,6 2-1 0,0 1 1 15,2 0-1-15,5 1 1 0,0-2-1 0,0-1-1 16,9-2 2-16,4-1-3 0,0 0 2 16,6 0 0-16,0 1 0 0,3 2 0 15,2-1 1-15,0 2-2 0,0 1 1 16,-3 0 1-16,-1 3 0 0,-4 2-3 15,0 1-4-15,-2 1-4 0,-1 1-7 0,-1 3-9 16,-2 0-11-16,-3 1-7 0,-1 0-17 16,-2 0-33-16,-1 0-90 15</inkml:trace>
  <inkml:trace contextRef="#ctx0" brushRef="#br0" timeOffset="2817.8915">10828 4798 0 0,'-2'0'177'0,"0"0"-176"15,2 0 12-15,0 0 7 0,0 2-18 16,0 3 7-16,0 1 13 0,0 0-4 15,3 2-3-15,1 1-3 0,1 3-1 16,-1 0-1-16,-1 1-2 0,3 0 4 16,-3 0-4-16,0 1-2 0,-1-3 0 15,0 1 1-15,2-2-3 0,-1-2 1 0,2-2 0 16,-5 0-3-16,1-3 1 0,2 0-3 16,-3-3 3-16,0 1-1 0,0-1 4 15,0 0 8-15,0-1 6 0,0-5-14 16,0-6-3-16,0-1-3 0,0-1 1 15,0-2-1-15,0-1 1 0,0 0-1 16,0-2-1-16,6 0 0 16,1 1 1-16,2-1 0 0,-2 5 0 0,3-1-1 15,0 2 1-15,-2 0 0 0,6 2 0 16,-1 0-2-16,0 0 2 0,2-1-1 0,0 2 0 16,0 2 1-16,1-1 1 0,0 2 0 15,0 0 1-15,-2 4-1 16,-5-1 0-16,0 4-1 0,-2 0-1 15,0 0 0-15,-1 4 1 0,-2 2 0 0,1 1 0 16,-4 4-2-16,2-1-4 0,-3 2-7 16,0 0-10-16,0-1-8 0,0 2-9 15,0-3-18-15,-3 0-20 0,2-4-34 16</inkml:trace>
  <inkml:trace contextRef="#ctx0" brushRef="#br0" timeOffset="4201.9226">11242 4758 198 0,'-11'-3'7'0,"1"0"6"0,1 3 40 15,1 0-24-15,1 0-15 0,-2 0 3 16,2 0-4-16,-2 0-3 0,-1 4-4 16,0 1-3-16,-2 4 0 0,0 0 1 15,-2 3 0-15,4 0 0 0,-1 2 0 0,3 1 2 16,0-2-2-16,2 1-2 0,4 0 1 16,-1-2-2-16,3 0 0 0,0-1 2 15,0 1-2-15,3-3 0 0,3 1 0 16,2-4-1-16,0 1 2 0,2-1 0 15,-1-4 0-15,1 0 1 0,0-2 1 16,1 0-1-16,1 0 1 0,1-4 0 16,1-2-3-16,-1-3 2 0,1 0-2 15,-1-1 2-15,-1-3 0 0,-1-3-2 16,1 2 0-16,-2-5 0 0,-2 0-1 16,0-1 0-16,-2 2 0 0,-1 1 0 0,-3 4 0 15,1 2 0-15,-3 5 0 0,0 0 0 16,0 4 1-16,0-2 0 0,0 3 0 15,-1 1-1-15,-3 0 0 0,3 0 0 16,-3 0-2-16,-1 0 1 0,2 0-1 16,-4 6 1-16,4 1-1 0,-4 0 1 15,2 3 1-15,1 1 1 0,0 0 0 16,3 0 0-16,1 1 0 0,0 1 1 16,0-1-1-16,5-1 0 0,1-1 0 15,0-1 0-15,1 0 0 0,2-1 0 0,1 0-1 16,0-2 3-16,-1-1 0 0,2-2-2 15,-1 0 2-15,1-1-2 0,2-2 1 16,1 0 1-16,2 0 1 0,0-5-2 16,-1-1 1-16,0 0 1 0,0-4-2 15,-2-1 0-15,3-2 0 0,-4-1-1 0,-2-3 0 16,0-1 0-16,-3-1-1 0,-1 2 0 16,-2 1-1-16,-1 3 1 15,0 3 0-15,-3 1 0 0,0 4 0 16,0 0 0-16,0 2 0 0,0 2 0 0,0 0 0 15,0 0 0-15,0 1-1 0,0 0-1 16,0 0-3-16,0 0-1 0,0 3 2 16,0 2 2-16,0 4 1 0,0-1 1 15,0 3 0-15,0-2 0 0,0 3-1 16,0 1 2-16,0-2-1 0,0 4 0 0,0-2 0 16,0 1 2-16,0-1-1 15,0 0 1-15,0 0 0 0,0-2 0 16,0 0 0-16,0-2 0 0,0-1-1 15,0-2 2-15,0-1-1 0,0-2 0 0,0 0 0 16,0-2 0-16,0-1 1 0,0 0 1 16,0 0 5-16,0 0 3 0,0-3 3 15,2-5-8-15,-1-2-6 0,2-4-1 16,1-2 1-16,1-4-1 0,2-1-1 16,0-2 1-16,3 0-1 0,0 1 1 15,-1 2-2-15,0 6 1 0,1 1-1 16,-3 2 1-16,0 3 1 15,0 1-2-15,0 2 1 16,-1 1-1-16,-1 1 1 0,0 1-1 0,-1 1 1 16,2 1-3-16,-1 0 1 0,1 0 1 0,3 4 1 0,-3 3-1 15,-1 0 2-15,0 4 0 0,-2 3 1 16,-2 1 0-16,0 3 2 0,1-1 0 16,-2 2-1-16,0-2 0 0,0-2 1 15,0 0-3-15,0-3 0 16,0-2 2-16,0 0-1 0,-2-5 2 0,2 0-2 0,0-2 1 15,0-3 0-15,0 0-1 0,0 0 3 16,0 0 4-16,0 0 4 0,0-4-4 16,0-5-6-16,0-3-2 0,4-2 0 15,4-4 0-15,2 0-1 0,3-3 0 16,2-1 0-16,2 3 1 0,-3 0-2 16,0 2 0-16,-1 4 0 0,-2 1 1 15,0 2 0-15,-2 1 0 0,-1 1 0 16,0 3 1-16,-3 0-2 0,2 2 2 15,-4-1-1-15,0 4-1 0,-2-2 1 16,2 2-2-16,-1 0-1 0,-1 0 1 0,2 2 1 16,2 2-1-16,-2 3 3 15,1-1 0-15,0 3 1 0,-1 2 1 16,-3 2-2-16,0 2 2 0,0 1-1 0,0 1 2 16,0 0-3-16,0 1 2 15,0-1-1-15,0 1-1 0,0-2 1 16,0-1 2-16,3-2-3 0,-2 0 0 0,1-1 2 15,-2-1-2-15,4-3 1 0,-4 0-1 16,3-2 2-16,0 0-2 0,-2-1 0 16,2 0 1-16,-3-2-2 0,3-1-4 0,-2 0-9 15,1-1-11-15,-1 2-11 0,-1-2-22 16,0-1-23-16,0 0-57 0</inkml:trace>
  <inkml:trace contextRef="#ctx0" brushRef="#br0" timeOffset="4872.4478">12575 4403 112 0,'-6'0'62'0,"-4"0"-61"15,4 2 15-15,0 3 10 0,-1 2 0 16,-3 3-4-16,-3 5 0 0,-3 1 3 16,0 5-3-16,-3 2-1 0,-1 7-3 15,0 1-1-15,-2 3 1 0,0 2-4 0,-1 4 0 16,-6 3-1-16,-4 4 4 0,-1 3-5 15,1 1-4-15,-6 2-3 16,4-1 0-16,-1-1 3 0,-2 2 0 16,3-3-1-16,-2-3 2 0,-1-3-4 0,2-2 2 15,1-3 1-15,1-1 0 0,3 2-3 16,2-3 0-16,3-1 0 0,4 0-1 16,0-4 0-16,6 2-2 0,-1-5 1 15,3 0-1-15,3-2 1 0,-2-2-2 16,6-1 1-16,-3-1 0 0,3-2-2 0,0 1 1 15,0-3 0-15,1-2-1 0,1-1 1 16,2-3 1-16,-3 1-2 0,5-5 1 16,-2-1 0-16,3-4 0 15,-2-1-1-15,1-1 1 0,1 0-2 0,0-2 0 16,0 0-2-16,0-9-6 0,3-2-7 16,5-5-8-16,4-1-8 0,-1-2-17 15,2-3-23-15,-2-2-51 0,-1 0-141 16</inkml:trace>
  <inkml:trace contextRef="#ctx0" brushRef="#br0" timeOffset="6244.8016">12314 5420 33 0,'0'-1'46'16,"0"-1"-19"-16,-2 0-1 0,0 0 4 0,2 0-2 16,-2-1-7-16,1 1-1 0,1 1-1 15,-1-2 0-15,-1 3-1 0,2 0-1 16,0-1-2-16,0 1-2 0,0 0-1 16,0 0-6-16,0 0-2 0,0 1-2 15,0 5 3-15,0 6 7 0,-3 3 1 16,-1 1-3-16,0 2 1 0,2 2-4 15,-1 1 0-15,1 1-1 0,1-2 1 16,1 2 1-16,0-2-1 0,0-1-1 16,0 0 1-16,0-2-4 0,1-2 2 15,1 0-1-15,1-2 0 0,-1-4-1 0,1 0 0 16,-1-3-3-16,0-2 3 0,-1-1-2 16,0-2 2-16,-1 0-1 0,0-1 1 15,0 0 5-15,0 0 2 0,2-6-6 16,-2-2-1-16,0-2-2 0,2-3-1 15,-1-1 1-15,0-2-1 0,1-3 0 16,2-2 0-16,-4-3-1 0,4-1 0 16,-2 2 0-16,2 0-1 0,-2 0 1 15,2 4 1-15,2-1-2 0,-2 1 2 16,2 2-1-16,-1 0 0 0,0 1 0 0,1 1 1 16,1 2-1-16,-3 0 1 0,2 4-1 15,0-1 1-15,-1 3-1 0,0 0 0 16,-2 3 0-16,2 1 0 0,0 2 0 15,1 1-1-15,-3 0-1 0,4 1-2 16,-1 6 3-16,0 3 1 0,0 5 2 0,-2 3-1 16,-2 1 2-16,2 3 0 15,0 2 1-15,-1 0 0 0,0-2-1 16,2-1 1-16,0-2-1 0,-1-2 0 16,1-2 1-16,-1-3 0 0,-2-1 0 0,1-3-1 15,-1-2 1-15,-1-4-1 0,1 1-2 16,-1-3 2-16,-1 0 2 0,1 0 0 15,3 0 3-15,-1-6-3 0,4-3-2 16,2 0-1-16,-1-2-1 0,1-2 0 16,1-1 1-16,2-2 1 0,-2-1-2 0,3-1 0 15,0-1 0-15,-1 1 0 16,-1-1-2-16,-2 1 1 0,0 2 1 16,-2 0-2-16,-1 1 1 0,2 5 0 15,-3-1 0-15,-1 4 0 0,-1 0 1 0,3 2 0 16,-4 1 0-16,0 0 0 0,0 0-1 15,2 3 0-15,-3-2 0 0,3 1 0 16,-1 1-1-16,1 0 1 0,1 0-1 16,1 1 0-16,0 0 0 0,2 4 0 15,0 2 1-15,-2 4 2 0,-2 2-1 16,-2 2 2-16,1 4-1 0,-2 2 2 16,-1 1 0-16,0 2-1 0,0 0 0 0,0-1 0 15,0 1-1-15,0-2 1 16,0-2-1-16,0-1 1 0,0-2-2 15,0-1 1-15,0-3 1 0,0 0-2 0,0-4 1 16,0-1-1-16,1-1 0 0,0-1 1 16,3-1 0-16,-4-3 0 0,1 0-1 15,2-1 0-15,0 0 0 0,1 0-2 16,5-1-3-16,-2-4-4 0,-1-1-6 16,-3-3-7-16,4 0-6 0,-4 0-13 0,2-3-10 15,3-2-16-15,-3-5-71 16</inkml:trace>
  <inkml:trace contextRef="#ctx0" brushRef="#br0" timeOffset="6994.3456">12856 4808 45 0,'-3'-3'16'16,"2"-2"32"-16,1 1 5 0,0 1-14 0,0-1-11 15,0 0 5-15,0 0-5 0,0-1 0 16,5 1-5-16,0 1-5 0,2-1-4 16,0 0 0-16,5 1-3 0,3-2-1 15,4 2 1-15,1 0-1 0,0 1-1 16,0 2-1-16,-1 0-2 0,-3 0-2 16,-3 0-3-16,-3 0-1 0,-2 5 0 0,-1 0 1 15,-3 1 0-15,0 1-1 0,-4 0 0 16,0 1 3-16,0 3-1 15,-4 1 1-15,-8-1-1 0,-1 2 0 16,-1 0 1-16,-4 0 0 0,2 0-2 0,-1 1 0 16,-2-3 0-16,1 3-1 0,3-3 1 15,2-1-1-15,4 0 0 0,2-4 0 16,2 1-1-16,3-1 1 0,0-3-1 16,2 0 1-16,0-2 0 0,0 0 0 15,6 0 2-15,5-1 1 0,4 0 0 16,5 0 0-16,1-1-2 0,0-3 1 15,1 0-2-15,-1 1 0 0,-1 0 2 16,-1 0-2-16,-3 2 0 0,-2 0 0 16,-4 1-2-16,-1 0 1 0,1 0 1 0,0 2-1 15,0 1 0-15,-3 3 1 16,0 0 0-16,0 0 0 0,-3 2 0 0,2 0 1 16,-2-1 1-16,-1 1-2 0,0 0 2 15,-3 0 0-15,2 0 2 0,-2 0-1 16,0-1 0-16,0 1 2 0,-8 0 0 0,-2-1 0 15,-1 1 1-15,-3 0-1 0,-3 0-1 16,0-2-1-16,-2 1 0 16,0-1-2-16,0-2 1 0,3 0-2 15,3-1 2-15,-1-1-1 0,5-1-1 0,0 1 0 16,3 1-2-16,2-3-5 0,1 1-7 16,3-1-9-16,0 1-14 0,0 3-16 15,0-2-12-15,6 1-51 0</inkml:trace>
  <inkml:trace contextRef="#ctx0" brushRef="#br0" timeOffset="9565.3532">10424 7464 2 0,'0'-1'7'15,"0"-1"1"-15,0 1 0 0,-2-2 0 0,1 1-3 16,1 2 2-16,-1 0-1 0,1-1 1 16,0 0-1-16,0 0 0 0,0 0-1 15,0 0 1-15,0 1 3 0,0 0 0 16,0 0-2-16,-2 0-1 0,2 0-2 15,-1 0-1-15,1 0-2 0,0 0 2 16,0 0-3-16,0 0 1 0,0 0-1 16,0 0 0-16,0 0 2 0,0 1 1 15,0 3 1-15,0-2 2 0,0 2 0 16,0-1 1-16,-1 1-1 0,1 0-1 0,0-1-1 16,-2 3 1-16,2-1 1 0,0-2-1 15,-2 3 6-15,1 0-2 0,1-1-6 16,-1 2 1-16,1-1 2 0,0 1-1 15,0 2 5-15,0-2-4 0,0 0-1 16,0 0-2-16,0 0 0 0,0 1 3 16,0 1-3-16,0-2 0 0,0 3 1 15,0 0 0-15,0 0 0 0,0-1 0 0,0 2 1 16,1-2 0-16,-1 0-2 16,3 2 0-16,-3-3 2 0,2 3-3 0,-1-3 1 15,0 1 0-15,1 1 1 0,2-2-1 16,-2 1 0-16,-1 0 0 0,2 0 0 15,-2 1 2-15,-1 0-3 0,1 0 1 16,0 1 0-16,1 0 1 0,-1-1-1 16,0 0 0-16,2 1 0 0,-3 1 3 15,2 1-2-15,-2-4 0 0,1 3-2 0,2-1 1 16,-3 0 0-16,3 2-1 0,-3-3 0 16,3 0 1-16,0 1 0 0,-3 0 0 15,4 0 1-15,-4-1-2 16,3 1-1-16,0-2 1 0,-3 2 0 0,1 0 1 15,0-1-3-15,1 1 2 0,-2 1 1 16,0 0-2-16,0-1 3 0,0 1-1 16,0 0-1-16,0-1 2 0,0 1 0 15,0-1 1-15,0-1-2 0,0-1 0 16,0 1 1-16,0-1 0 0,-2 1 0 0,1-1-1 16,0 1 0-16,1-1-1 0,0 0 0 15,0 0 2-15,0-1-3 16,0 1 1-16,0-1 1 0,0 2-2 0,0-1 2 15,0-1 0-15,1 2-1 0,0-1 1 16,1 1 1-16,-2-2-2 0,0 1-1 16,2-1 0-16,-2 1 1 0,2 0-1 15,0-1 1-15,-1 0 1 0,0 1-2 16,1-2 1-16,0 1 0 0,-1 0-1 16,2 0 0-16,-2 0 2 0,1-1 0 0,2 3-1 15,-3-3-1-15,2 3 0 0,-2-2 1 16,0 1-2-16,2-2 2 0,-3 2-1 15,3-2 0-15,-3 1 2 0,0 2-2 16,0-2 0-16,0 2 2 0,0-2-3 16,0 0 2-16,0 1 0 0,0-1 1 0,0 1-2 15,0 0 1-15,0-1 0 16,0-1-1-16,0 1 0 0,0-1 0 16,0 1 0-16,0-2 1 0,0 1-1 15,0 1-1-15,0 0 1 0,0-1 1 0,0 0-2 16,0 0 1-16,0 0 0 0,2-1 1 15,-2 1 0-15,1 0-2 0,0-2 1 16,1 1 1-16,-1 0-1 0,-1 0 2 16,3-1-3-16,-3 1 2 0,2-3-1 15,-2 2 1-15,1-3-2 0,-1 1 1 16,0-2 0-16,0 3 0 0,0-2 0 0,0 1-1 16,0-1 1-16,1-1-1 15,-1 0 1-15,0-1 0 0,0 1-1 16,0 1 0-16,0-1 1 0,0-1 0 15,0 1 0-15,0-1-1 0,0 0 0 0,0 1-5 16,-2-1-3-16,0 0-5 0,-1-1-4 16,2-5-11-16,1-5-13 0,0-4-19 15,7-8-19-15,3-5-70 16</inkml:trace>
  <inkml:trace contextRef="#ctx0" brushRef="#br0" timeOffset="11466.8392">10475 7438 0 0,'0'-1'10'0,"-3"1"-4"15,2 0 0-15,-1 0-2 0,-1 0 0 16,0 0-1-16,-1 0-2 0,4 0 0 15,-4 0 1-15,1 0 1 0,0 0 3 0,3 0 1 16,-3 1 0-16,-1 1-1 0,2 0-2 16,2-1-1-16,-3 0 0 0,3-1 1 15,-1 2 0-15,1-2 1 16,-1 0 0-16,1 1 1 0,-2-1 0 0,2 0 1 16,0 1-2-16,0-1 1 0,0 1-1 0,0-1 2 15,0 0-3-15,0 2-1 16,0 0-1-16,-1-1 1 0,1 0-2 15,-1 1-1-15,0-2 1 0,1 1 1 16,-2-1-2-16,0 2 2 0,2-2 1 0,0 0 5 16,0 0-2-16,0 0 4 0,0 0 0 15,0 0 1-15,0 0 0 0,0 0-1 16,0 0 1-16,0 0-4 0,0 0-1 16,0 0-3-16,0 0-2 0,0 0 2 15,0 0-1-15,0 0 1 0,0 1 2 16,4 1-2-16,-2-2 0 0,3 2 1 0,0 1 0 15,2 0-1-15,-1 0 0 16,1-1 1-16,0 2 0 0,3-1 1 16,-3 1-3-16,1 0 0 0,2 0-1 15,0 1 2-15,-2-1-2 0,2 1 2 0,-2-1 0 16,1 1-1-16,1-1 1 0,-2 1-1 16,1 0 2-16,0 1-2 0,-1-1-1 15,0 1 1-15,-1-2 0 0,1 1 0 16,0 0 0-16,0 0 2 0,-3 0-1 15,3-1-2-15,-4 1 1 0,6 0 0 16,-3 1-1-16,2-2 2 0,-2 0-2 16,2 0 2-16,-2 2-1 0,3 0-1 15,2-1 0-15,-2-2 1 0,0 2-2 16,-1-2 3-16,1 2-3 0,0-1 1 0,-2 1 1 16,0-2 0-16,0 2-1 0,3-2 0 15,-3 2 0-15,2 1 1 0,0-3-2 16,0 2 3-16,3 0-2 0,-5-1 1 15,1 1-2-15,1-1 2 0,-1 0-1 16,-2-1-1-16,2 1 3 0,-2 0-2 16,3-1 0-16,-2 0 1 0,0 0-1 15,1-2 0-15,-3 2 0 0,4-2 3 16,-2 2-4-16,1-1 2 0,0-1-2 16,1 1 3-16,0-1-2 0,1 1 0 0,0-1 0 15,1 0 0-15,-2 1-1 16,0 0 0-16,0 0 1 0,0-1-1 15,-2 2 0-15,3-1 0 0,-4 0 1 0,0 2-1 16,1-2 0-16,-2 2 1 0,0-2-1 16,2 2 1-16,-2-1 0 0,1 1 0 15,-3 0-1-15,2-1 1 0,0 1 1 0,0-1-2 16,0 0 1-16,1 1 2 16,0 0-3-16,-1-1 2 0,-1 0 0 15,3 1 0-15,-2-1 0 0,3 1 1 0,-1-1-1 16,1 0 0-16,-2-1 2 0,3 1-1 15,-2 0-2-15,2-3 1 0,0 3 0 16,-3 0-1-16,3-1 0 0,-3 0 0 16,2 0 0-16,-2-1 1 0,-1 0-2 15,2 0 1-15,0 0-1 0,-2 0 0 16,1 1 1-16,0-2 1 0,-3 1-2 0,0 1 0 16,1-1 0-16,0 1 0 15,2-2 1-15,0 1-1 0,-2 2 0 16,-1-1 0-16,-2-2 0 0,0 1 0 15,0-1 0-15,-1 0 0 0,3 1 0 0,-2-1 0 16,1 0 0-16,-1 1 0 0,0 1 0 16,-1-2 0-16,0 0 0 0,3 2 0 15,-2-2 0-15,-2 1 0 0,3 0 0 16,-2 0 0-16,0 0 0 0,2 0 0 16,-3 0 0-16,0-1 0 0,1 2 0 0,1 0 1 15,-2-1-1-15,0 0 0 0,0-1 1 16,2 2-1-16,-1-1 0 0,2 0 0 15,-2 0 1-15,2-1-1 0,-1 1 0 16,-1 0 0-16,0-1 1 0,1 0-1 16,-1 0 2-16,0 0-2 0,-1 0 0 15,0 0 0-15,0 0 0 0,0 0-6 0,0 1-10 16,-5 1-12-16,-2 0-13 16,-3-1-28-16,-2-1-58 0</inkml:trace>
  <inkml:trace contextRef="#ctx0" brushRef="#br0" timeOffset="13294.2386">11498 7894 3 0,'-1'0'12'0,"1"3"0"15,0-3 1-15,0 1 2 0,-2 1-2 16,-1-1 0-16,2 1 0 0,1 0-1 16,-1-1-2-16,-1 3 0 0,1-3 0 15,-1 1 0-15,0 1-1 0,0-1-3 16,2 0-1-16,-2 2 1 0,0-2 0 0,0 2-2 16,-1 0 4-16,2-1 0 0,-1 1 0 15,2 0-3-15,0 1 3 16,0 0-3-16,0 0 2 0,0-1-1 0,0 1 3 15,0 0-5-15,0 0-1 0,0 1-1 16,0-3 1-16,0 2-1 0,0-1 0 16,0 1 0-16,0 0-1 0,0 0 1 15,0 0 0-15,0 1 0 0,0 0 1 16,0-1-1-16,0 1 0 0,0-1 1 16,0 2-2-16,0-1 2 0,0 2-1 0,0 0-1 15,0-1 1-15,0 3-1 0,0-1 7 16,0 0-1-16,-3 0-3 15,2-2-2-15,-1 1-1 0,1 1 1 16,1-2 1-16,0 1 0 0,-1 1 0 0,1-1-2 16,0 0 1-16,0 1 1 15,0-1-2-15,0 0 1 16,0 3 1-16,0-3-1 0,0 1 0 0,0-1 0 0,0 2 0 16,0-2-1-16,0 1 0 0,0 1 1 15,0-1 0-15,0 1-1 16,0-2 1-16,0 2 0 0,0-3 0 15,1 3 1-15,-1-1 0 0,0-1 0 0,0 2 1 0,0-3-1 16,0 1-2-16,0 1 1 16,0-2 0-16,0 2-1 0,0-1 1 15,0 1-1-15,0-3-1 0,0 2 3 16,0-1-2-16,1 1 1 0,1-2-1 0,-2 1 2 16,1-1 1-16,2 0-2 0,-1 1 1 15,2 0-2-15,-3 0 2 0,2-2-1 16,1 1-1-16,-2 0 0 0,0 0 1 15,2 1 1-15,-2-2-2 0,0-1 2 16,0 1-1-16,-2-1-1 0,1 0 0 16,2 2 1-16,-2-2-1 0,1 2 1 15,-2-1 0-15,3 1-1 0,-3 1 0 0,3-1 1 16,-3 0 2-16,0 1-1 0,0-1 0 16,0 1 0-16,0 0 0 15,0 1 0-15,0 1 0 0,0-3-1 16,0 2 1-16,0-1 0 0,0 0 0 0,0 2-1 15,0-3 1-15,0 1 0 0,0 0 1 16,0-1-2-16,0 0 0 0,0-1 0 0,0 0 1 16,0-1 0-16,2 2-2 0,0-2 1 15,-2-1 0-15,3 1-1 0,-3-3 0 16,3 3 2-16,-3-1-2 0,2 0 1 16,0 0-2-16,0 2 1 0,-2-2 1 15,0 3-2-15,0-1 2 0,0 0-1 0,0 0-1 16,0 0 1-16,0 0 0 0,0 0 0 15,0 1 0-15,0-1-1 0,0-1 2 16,0 1-2-16,0 0 0 16,0 1 1-16,0 0 1 0,0 0 0 0,0-1-1 15,0 1 1-15,0-2 0 0,0 2-1 16,0-2 1-16,1 1-2 0,-1 1 3 16,0-3-2-16,0 3 1 0,0-2-1 15,1 3 1-15,1-1 1 0,-2-1-2 16,1-1 1-16,-1 2-1 0,0-1 1 0,1 0-1 15,-1 1 1-15,0-2-1 0,1 0 1 16,-1 2-1-16,3 0 2 0,-3-2-3 16,0 1 2-16,0-1-1 0,0 1-1 15,0 1 2-15,0-1-1 16,1-1-1-16,-1 2 3 0,0-1-3 0,0 1 2 16,0 0-1-16,0-1-1 0,0 0 1 0,0-1 0 15,0 3 0-15,0-1-1 16,0-1 1-16,0 2-1 0,0-2 1 15,0 2-1-15,0 0 0 0,-1-1 1 16,0-1-1-16,-1 1 0 0,1-2 0 0,1 1 0 16,0-1 1-16,0 2-1 0,0-4 1 15,-1 2-1-15,1-3 1 0,0 1-1 16,0 0 0-16,0 0 0 0,0 2 0 16,0-3 0-16,0 1 0 0,0 1 1 15,0-1-1-15,0 0 0 0,0 1 0 0,0 2 0 16,-1-1 0-16,1 0 0 0,0 2 0 15,0 0 1-15,0-2-1 16,0 1 0-16,-3 0 1 0,2-1-1 16,-1-1 0-16,2 0 0 0,0-1 0 0,0 0 0 15,0 1 0-15,0-3 0 0,0 2 0 16,0-2 0-16,0 1 1 0,0-1-1 16,0 0 0-16,0 0 2 0,0 0-2 15,0 0 2-15,0 0-1 0,0-3-2 16,0-1-3-16,2-2-1 0,-1 1-3 15,0 0-4-15,1-1-7 16,-1 1-12-16,1-1-7 0,0 0-15 0,-2 2-30 16,0-2-80-16</inkml:trace>
  <inkml:trace contextRef="#ctx0" brushRef="#br0" timeOffset="14961.4215">10477 8810 22 0,'0'0'11'0,"2"0"-2"0,0 0 15 15,2 0 1-15,-1 0-9 0,2 0-4 16,-1 0 5-16,0 0-1 0,-1 0 0 15,0 0 1-15,1 0 2 0,-1 0-1 16,1 0-2-16,0 0-4 0,1 0 0 16,-1 0-1-16,1 0-1 0,0 2-2 0,0 1 0 15,1-1-3-15,1 0 1 0,-3 1-1 16,2-1 1-16,0 1-1 0,0 0-1 16,0 2 0-16,0 0 1 0,1-1 0 15,-1 1 1-15,2 1-2 0,-1-1 0 16,2 1 1-16,-1 0-3 0,0-2-1 15,1 2 3-15,2-1-1 0,-2 0 0 0,1 1-1 16,-2-2 2-16,3 0-1 16,-4 1 0-16,2 0-1 0,1-2 0 15,-3 1 2-15,2 1-2 0,-3-1 2 16,1-2-2-16,-1 0-1 0,0 0 2 0,2 1-1 16,-2-1 3-16,0 2 1 0,-1-2-1 15,3 0-1-15,-2 2 0 0,2-3 4 16,-2 0-3-16,-2 0-3 0,1 1-1 15,2-2 1-15,-1 2-2 0,3 0 1 16,-3 0-1-16,2 0 3 0,-2 1-3 16,0 0 1-16,0-2 0 0,0 3-2 0,1-2 2 15,-1 1 0-15,-1 0-1 16,1 0 0-16,1-1 0 0,-1 2 0 16,-3-1 1-16,4 2 1 0,-4-2-2 0,3 1 0 15,0 1 0-15,0 1 0 0,0-3 1 16,-1 2 0-16,2 0 0 0,-1-3-1 15,0 3 0-15,0-2 1 0,1 0-1 16,0 1 1-16,-1-2 0 0,1 2-1 16,0-1 0-16,-1 1 2 0,2-1-2 0,-2 0 1 15,0 0-1-15,-1-1 0 0,2 2 0 16,-1-2 1-16,-1 1 0 16,0-1-1-16,2 1 1 0,-1-2-1 15,0 1 0-15,4 0 2 0,-6 2-1 0,4-3-1 16,-2 2 1-16,-1-1-1 0,1 0 0 15,0 1 0-15,1-1 1 0,-1 2 1 16,1-2-2-16,0 2 1 0,0-2 1 16,2 1 0-16,1 0-1 0,0 0 1 15,0 0-1-15,0-1-1 0,3 1 1 0,-2-2-1 16,2 1 1-16,0 1-1 0,-1-1 1 16,1 2-1-16,0-2 0 0,0 0 0 15,0-1 0-15,0 1 2 0,-3-1-2 16,2 1 0-16,-1 0 0 0,1-1 1 15,-5 1-1-15,2-2 0 0,-1 2 0 16,0 0 0-16,-1 0 0 0,-1-2 0 16,-2 2 0-16,0-1 0 0,-2 0 0 15,-2 0 1-15,3-1-1 0,-3 0 0 16,0 0 0-16,3 0 2 0,-3 1-2 16,0-1 0-16,0 1 0 0,1-1 0 0,0 0 1 15,1 0-1-15,-2 0 0 0,0 1 0 16,0-1 0-16,2 0 0 0,-1 1 0 15,2 1 0-15,-2-2 0 0,2 0 0 16,-3 1 0-16,3 1 0 0,1 1 0 16,0-3 0-16,1 2 0 0,-2 0 0 15,3 1 0-15,-2-2 0 0,2 2 0 16,0-1 0-16,0-1 1 0,-2 1-2 16,1 0 2-16,-2-1-1 0,1 0 0 15,-1-1 1-15,-2 0-1 0,0 1 0 0,0-1 1 16,-1 0-1-16,0 0 2 0,0 0 1 15,0 0 0-15,0 0-2 0,-2 0 0 16,-2 0-2-16,2 0 0 0,-3 0-4 16,0 0-1-16,1 0-1 0,2 0-2 15,-1-1-7-15,0-1-6 0,2-1-1 0,-2 0-8 16,3-1-20-16,-3 1-31 16,-1-2-85-16</inkml:trace>
  <inkml:trace contextRef="#ctx0" brushRef="#br0" timeOffset="16842.9394">11472 7856 9 0,'0'0'18'0,"0"0"3"16,0 0-5-16,0 0-2 0,0 0-2 15,0 0-1-15,0 0 0 0,0 0 0 16,0 0-2-16,0 0-1 0,0 0 0 16,0 0-1-16,0 0 3 0,0 0-4 15,0 0 2-15,0 0-3 0,0 0 2 16,1-1-3-16,2-1 1 0,0 1-1 15,-1-1-1-15,2 1 0 0,-2 1 2 16,2-2-1-16,-2 0 0 0,1 1 1 0,-1-1 1 16,4 1 1-16,-3-2-3 0,2 1 0 15,0 1 1-15,-1-2-2 0,1 1 0 16,0 0 1-16,-1-2-1 0,3 2 0 16,-2-1-1-16,0 1-1 0,2-3 0 15,0 3-1-15,0-2 1 0,1 2 0 16,-2-3-1-16,2 3 0 15,1-2 0-15,-3-1 1 0,4 3-1 0,-3-3 0 16,2 0 0-16,-2 1 1 0,1 0-1 16,0-1 1-16,0 2 1 0,1-2-1 15,0 0 1-15,-1 1 0 0,0 1 0 16,-1-1-1-16,2 0 0 0,-2-1 0 16,1 2 0-16,0 0 0 0,0-1 1 0,3 0 0 15,-4 1-1-15,2-2 0 0,-2 2 1 16,3-3-1-16,-1 2 2 0,0 0-3 15,2 1 4-15,-1-3-3 16,1 3 1-16,-1-2-1 16,-3 2 1-16,3-1-1 15,-2 0 1-15,1 0-1 0,0 0 1 0,0 0 0 16,-3 0 0-16,2 0 1 16,0-1-1-16,-2 3-1 0,-1-3 1 0,3 2 0 15,-1-1 1-15,0 2-2 0,-1-2 1 16,1 0-2-16,0 1 1 0,-1-1 0 0,0 2-1 15,-2 1 0-15,2-2 1 0,0 1-1 0,1 0 0 16,-1-1 0-16,-2 3 1 0,3-3 0 0,-2 0 0 16,1 2 0-16,0-2 0 0,2-1 0 0,2 0 0 15,-1 0-1-15,1 0 0 16,-3 2 0-16,2-1-1 0,0 1 2 16,1-3-1-16,1 2 0 0,0-1 0 15,2-1 0-15,-2 1 2 0,0 0-2 0,-1 0 0 16,1 0 1-1,-1-2-1-15,3 2 1 0,0-2-1 16,-2 0 1-16,0 0-1 0,-1 1 1 0,-1 1-1 16,1-1 1-16,0 0 0 15,-1-1 0-15,1 0 0 0,2-2 1 0,-1 1-2 16,1-1 0-16,1 2 0 0,-3 0 0 16,-1 2 0-16,2-2 1 0,-2 1 0 15,1 0 0-15,-1 2 2 0,-3-2-2 16,2 2 0-16,-5-1 1 0,2 2 0 0,0 0-1 15,0-1 0-15,0 0 0 0,0 2 0 0,2-5-1 16,-1 4 1-16,0-1 0 0,0 0-2 16,-1 1 1-16,0 1 0 0,-1-1 0 15,1 2 0-15,0-1 0 0,0-1-1 0,0-1 1 16,-2 2 1-16,1 1-1 16,-1-1 1-16,0-1-1 0,0 1 0 0,0-1 1 15,-2 1-1-15,1 1 0 0,1 0 0 16,-3 0 0-16,1 0 0 0,-1 0 2 15,0-1-2-15,0 1 1 0,0 0 0 16,0 0-1-16,0 0 0 0,0 0 0 16,0 0-2-16,0 0-2 0,-2 0 0 15,-2 1-1-15,-1 3-3 0,0 0-5 16,0 0-2-16,1 0-6 0,-1 0-7 0,2 1-11 16,1-2-18-16,1 2-23 0</inkml:trace>
  <inkml:trace contextRef="#ctx0" brushRef="#br0" timeOffset="19456.0033">12552 7348 2 0,'0'0'11'0,"-3"0"-3"15,3 0-6-15,0 0-1 0,0 0 1 16,0 0 2-16,0 0 3 0,0 2-3 16,0 0 4-16,0 1 1 15,0-2-3-15,0 3 1 0,0-2 2 0,2 2-1 16,-1-1 1-16,2 0-1 0,-1 0 0 15,0 2-2-15,1-3 1 0,-3 2-1 16,1 0-2-16,-1-1 1 0,2 1-1 16,-2 1 1-16,0 0-1 0,0 1 1 15,0 0 1-15,0 1 0 0,0-1-2 16,-3 0 1-16,0 2-1 0,0-2 0 0,-1 0 2 16,0 0-2-16,2 2 1 0,-2-2-2 15,3 0 0-15,0-1 2 0,-2 1-1 16,2 0-2-16,1-2 1 15,-2 2 1-15,2 0 0 0,0-1-1 0,0 0 0 16,0 0-2-16,0 1 2 0,0 0 0 16,0-1 9-16,0 1-4 0,0-3-8 15,0 1 3-15,0 0-1 0,0-1-1 16,0 2 0-16,0-2 0 0,0 0 0 16,0-1-1-16,0 2 1 0,2-2 0 0,-2 2-1 15,0 0 1-15,0-1 0 0,1 2 1 16,-1 1 10-16,0-3-4 0,0 1-6 15,0 1-1-15,0-3 0 0,0 2-1 16,1 0 1-16,-1 2-1 0,0-1 1 16,2 2 7-16,-2-2 0 0,1 1-6 15,-1-1-1-15,2 0 0 0,0-1-1 16,-1 1 0-16,0 1 1 0,-1 0 1 16,1-1 4-16,0 0-6 0,2-1 1 15,-3 2 0-15,3-2 1 0,-2-1-2 0,2 2 0 16,0 1 0-16,-2-1 2 0,2-1-1 15,0 1-1-15,-3-2 1 0,3 0 0 16,0 1-1-16,-2 2 1 0,2-2-1 16,-3 2 0-16,0-1 2 0,2 1 0 15,-1 0-1-15,2 0 0 0,-3 1-1 16,0-1 0-16,0 1 6 0,0-1-3 16,0 0-2-16,0 1-1 0,0 0 0 15,0 1 3-15,0 0 3 0,0-3-5 16,0 1 0-16,0 2 0 0,-2-2-1 0,2 1 8 15,0-2-6-15,0 0 1 0,0-2-2 16,0 3 0-16,0-1 0 0,0-1 0 16,0 1 0-16,0-1 1 0,0 2 3 15,0-3-3-15,0 0 0 0,0-1-1 16,0 1 0-16,0-1 0 0,0 0 0 0,0 0-1 16,0 0 1-16,0-1-1 0,0 2 0 15,0-1 0-15,0 4 0 16,0-1 0-16,0 1 2 0,0-2 3 15,0 1-4-15,0-3 0 0,0 3 0 16,0-2 1-16,0 3-2 0,-1-2 0 0,0 2 1 16,1-1 4-16,-2-1-4 0,2 0 0 15,0 2 0-15,0-2-1 0,0 3 0 16,-4 0 0-16,4-2 5 0,-2 0-4 16,2-2-1-16,0 1 1 0,-1 1-1 15,1 1 2-15,-1 0-2 0,-1 0 4 0,2-2-4 16,0-1 1-16,0 1 0 15,0 0 0-15,0 2-1 0,0-2 0 16,0 1 0-16,-3-1 1 0,2 0 0 16,1-3-1-16,0 3 1 0,0 0-1 0,-2 1 0 15,2 0 0-15,-1-1 1 0,0 0 0 16,-1 0 0-16,2 2-1 0,0-2 0 16,-3 2 1-16,0 0 1 0,1-1-2 15,-1 1 0-15,2 1 0 0,-3-1 1 16,3 1 1-16,-1-2-2 0,0 1 1 0,1 0-1 15,0-2 0-15,1 1 1 0,0 0-1 16,0 0 1-16,0 0-1 0,0-1 1 16,0 0-1-16,0-2 1 0,0 2-1 15,0 0 0-15,0-1 2 0,0-3-2 16,0 4 0-16,0-2 0 0,0 0 0 0,0 2 0 16,0 1 0-16,0-2 0 15,0 3 0-15,2-1 1 0,0-1 0 16,-1 0 0-16,0 1-1 0,0-1 0 15,2 0 0-15,-1 0 1 0,1 2-1 0,-1-2 1 16,-2 1 0-16,3-1 0 0,0 0 0 16,-3 1 0-16,2 0-1 0,0-1 2 15,0 2-1-15,-1 0-1 0,2-3 0 16,-3 2 2-16,3 0-1 0,0 0 0 16,-2-2-1-16,2 2 0 0,-1 0 1 0,-1-4 0 15,0 1-1-15,1 0 0 0,-1 0 1 16,-1-1-2-16,2 1 2 15,1 0-1-15,-3 0 0 0,1-2 0 16,2 2 1-16,-3 0-1 0,2-1 1 0,1 0-1 16,-2 1 0-16,1-1 1 0,2 1-1 15,-3-1 0-15,2 1 0 0,0 1 0 16,-1-3 0-16,0 1 0 0,1 1 0 16,-3-1 1-16,3 0-1 0,-3-1 0 15,0 1 0-15,0 0 1 0,0 1-1 16,2-2 0-16,-2 3 0 0,0-1 0 0,1-2 0 15,-1 3 0-15,0-2 1 0,0 0-1 16,0 1 0-16,0-2 1 0,0 1 0 16,0 2-1-16,0-2 0 15,0 1 1-15,0 0-1 0,0-1 0 0,0 0 0 16,0 0 0-16,0 1 0 0,0 1 1 16,0-2-2-16,0 1 4 0,0 1-3 15,0-2 0-15,0 1 0 0,0 0 0 16,0 0 0-16,0-2 0 0,0 2 2 15,0 0-2-15,0-1 0 0,0 1 0 0,0 2 1 16,0-2-1-16,0 2 3 0,-1-1 1 16,-1-1-4-16,2 1 1 0,0-1 0 15,0 1-1-15,-2-1 1 0,1 0-1 16,1 2 0-16,-1-1 0 0,1 0 1 16,0 1 3-16,-3-2-4 0,3 0 1 15,0 2-1-15,-1-2 1 0,-1 1 0 16,2 1-1-16,0 0 0 0,0 1 1 15,0-1 0-15,0-2-1 0,0 1 0 16,0 0 1-16,0-2 0 0,0 2-1 0,0 0 0 16,0-1 0-16,0-1 2 0,0-1-1 15,0 1-1-15,0 1 0 0,0-2 1 16,0 0 0-16,0 1-1 0,0-1 0 16,3 0 0-16,-3 0 0 0,1 1 0 15,1 0 2-15,-2 1-2 0,0-2 0 0,1 2 0 16,-1-2 0-16,1 0 0 0,1 0 0 15,-2 1 0-15,0 0 0 16,0 2 0-16,0-2 0 0,0 0 0 16,2 2 0-16,0-1 0 0,0 0 0 0,-1 1 0 15,-1-2 0-15,0 0 0 0,0 0 1 16,1 0-1-16,1-1 0 0,-2 0 0 16,0 0 0-16,0 0 2 0,0 2-4 15,0-1 4-15,2 0-2 0,-2-1 0 16,0 1 0-16,1 2 0 0,-1-1 0 15,0-1 0-15,0-1 0 0,0 2 0 0,0 0 0 16,0-1 0-16,0 0 0 16,0 1 0-16,0 1 0 0,0-2 0 15,1 0 0-15,-1 0 0 0,0 1 0 16,2-1 0-16,-2 1 0 0,0-2 0 0,0 4 0 16,0-3 0-16,0 4 0 0,0-2 0 15,0 1 0-15,-3-1 0 0,3 1 0 16,0-2 0-16,-1 1 0 0,1-2 0 15,0 0 0-15,0-1 0 0,0 2 0 16,0 0 0-16,0-2 0 0,0 0 0 0,0 1-6 16,0-1 0-16,-2 0-7 0,2 0-5 15,0 0-7-15,-4 0-19 16,-2 0-22-16,-1-1-46 0,-3-5-126 0</inkml:trace>
  <inkml:trace contextRef="#ctx0" brushRef="#br0" timeOffset="21745.9684">11622 9187 1 0,'0'-1'8'0,"0"1"0"0,0-1 0 16,0 1-4-16,0 0 0 0,0 0-1 15,0 0-1-15,0 0 0 0,0 0-1 16,0 0 1-16,0 0 1 0,0-2 0 0,0 2 2 16,0 0-1-16,0 0 2 0,0 0 1 15,0-1-1-15,0 0 0 0,0 0 1 16,0 1 0-16,0 0-1 0,0-1 1 15,0 1-1-15,0-1 1 0,0 1-1 16,0 0 2-16,0 0-3 0,0 0-1 16,0 0 3-16,0 0 1 0,0 0 1 15,0 0 2-15,0-1-1 0,0 1 0 16,0-1-1-16,0 1-3 0,0 0-2 16,0 0-1-16,0 0 2 0,-1 0-2 0,1 0-2 15,-1 0 1-15,-2 0-2 0,2 0 0 16,-1 0 0-16,2 0 0 0,0 0 0 15,-2 0 1-15,2 1 1 0,0-1 4 16,0 0-2-16,0 0 3 0,0 0-1 16,0 0 1-16,0 0-1 0,0 0-1 15,0 0-1-15,0 0-3 0,0 0 1 16,0-1-1-16,2-1 2 0,1 0-1 16,1-1 0-16,1 2 2 0,0-2-3 15,1-1 1-15,0 1 1 0,-1 0 0 0,3-1 0 16,-1 1-1-16,1-2-1 0,0 2 0 15,-1-1 1-15,-1 0-2 0,3-1 2 16,-3 2-1-16,1-2-1 0,-1 2 1 16,1-3 0-16,-1 1 0 0,3 0 3 15,-2 0-1-15,1 1 0 0,0-1-3 16,-1-1 1-16,2 0-1 0,-3 0 1 0,2 1 0 16,-1-2-1-16,1 0 1 15,-1 2-1-15,2-2 0 0,-1 2 0 16,0-1 0-16,1 2 1 0,-1-2-1 15,2 0 2-15,0 1-2 0,-3-1 0 0,3 1 1 16,-2 2-1-16,2-2 1 0,0 0 0 16,0-1-1-16,-2 3 0 0,2-1 0 15,0 2 0-15,0-3 0 0,-1 1 0 16,1 0 0-16,-3 0 1 0,2-2-1 16,0 2 0-16,2-1 1 0,-1 0-1 0,1-1 0 15,0 1 0-15,-1 0 1 0,-2 1-1 16,0-1-1-16,-2 1 2 15,0 1-1-15,1-1 0 0,-1-1 0 16,4 2 0-16,-4 0 0 0,0 0 0 0,-1 0 0 16,0 1 0-16,0 2 0 0,1-2 0 15,0-2 0-15,0 2 0 0,0 0 0 16,-1 0 0-16,0 1 0 0,1 0 0 16,-2 0 1-16,0-1-1 0,-2 0 1 15,5 2-1-15,-1-2 1 0,1-2-1 0,0 3 0 16,3-1 0-16,-4-1 0 15,2 1 1-15,0-1 0 16,-1 2-1-16,1-2 1 0,0 0-1 16,0 0 0-16,0 0 0 0,-2 2 0 0,0-1 1 15,-1-1 1-15,0 0-1 0,-1 0-1 16,-1 1 1-16,1 1-1 0,-1-2 1 0,2 1-1 16,0-1 0-16,0 0 0 15,1-2 0-15,3 2 1 0,-1-2-2 0,0 1 1 16,0 1 0-16,0-2 0 0,0 3 0 15,2-3 0-15,-1 1 0 0,-1 1 0 16,1-1 0-16,-1 2 0 0,-1 0 0 16,0 0 0-16,-3 1 0 0,2-1 1 15,-3 0-1-15,1 1 0 0,1 0 0 0,0 0 0 16,0-1 0-16,1-1 0 0,0 2 0 16,2-2 0-16,1 2 1 0,-3-1-2 15,2-1 1-15,-2 1 0 0,0 1 1 16,0-1-1-16,-2-2 0 15,2 2 1-15,-1-1 0 0,3-1-1 0,0 0 0 0,1 2 0 16,1-2 0-16,-1 2 0 16,-3-2 1-16,1 2-1 0,-1-1 2 15,0 0-2-15,1-1 0 0,1 1 1 16,0-1 1-16,-2 2-2 0,0-1 0 0,-2 1 0 16,0 1 2-16,-2 0-2 0,0 0 1 15,-2 1 0-15,0 0 0 0,0 0 0 16,0 0 0-16,0 0-1 0,0 0 2 15,0 0-1-15,-4 0-1 0,1 0 0 16,-1 2 0-16,1-1 0 0,-3 2 0 16,5 0-1-16,-2-2 2 0,3-1-1 0,0 0-1 15,-2 0 2-15,1 1-1 0,1-1-1 16,0 0 1-16,0 0-1 0,0 0-2 16,0 0-3-16,0 0-4 15,0 0-9-15,3 0-11 0,0 0-7 0,0-1-31 16,1-5-49-16</inkml:trace>
  <inkml:trace contextRef="#ctx0" brushRef="#br0" timeOffset="24267.8837">10449 7389 0 0,'3'-1'14'0,"-3"-1"-2"0,0-1 1 16,1 2 0-16,1-1 1 15,-2 0-3-15,0 0 1 0,0 1 0 16,0 0-3-16,0 0-1 0,0-1-1 16,0 2 0-16,2 0 0 0,0 0 2 0,-2 0 0 15,0 0-1-15,0 0-3 0,0 0 0 16,0 0-1-16,0 0-3 0,0 0-1 15,0 0 0-15,0 0 0 0,0 0 1 16,2 0-1-16,0 0 0 0,0 0 0 16,2 0 1-16,-2 0-1 0,4 0 2 0,-2 0-1 15,2 0 2-15,-1 0-1 16,1-2 0-16,0 0 1 0,0-2 0 16,0 3-1-16,-2-2 1 0,2 0-1 15,0 2 0-15,-2-2 2 0,1 1-1 0,0 0 0 16,-2-1 0-16,3 1-1 0,0 0 0 15,-2-1 0-15,2 2 0 16,-1-1 1-16,0-2-3 0,1 3 3 0,0-4-2 16,1 4 1-16,0-3 1 0,0 1-2 15,-1-1 2-15,1 2-2 0,-2 1 1 0,1-2 0 16,-1 1-1-16,1-2 2 0,0 2-2 16,2-1-1-16,0 1 0 0,0 1 1 15,0-4 0-15,-2 2 0 16,2-1-1-16,-2 2 0 0,3-1 1 0,-1 0 0 15,-1 0-1-15,2-1 1 0,-3 1-1 16,0 1 1-16,1-2 0 0,-1 1 1 16,0-2 1-16,-2 3-1 0,2-1 0 15,-1 1 0-15,0-1-1 0,1 0 1 16,1-1-2-16,-3 2 3 0,2-1 0 0,0 1-1 16,-2 0 0-16,0 0 0 0,0 0 0 15,0 1 0-15,0-2 1 0,1 0-1 16,-1 1 0-16,-1-1-1 15,0 1 1-15,1-1-1 0,2 1 0 16,-2-1 0-16,2-1 0 0,-1 2 0 0,0-2-1 16,0 2 0-16,1-2 0 0,-1 2 0 15,1-2 0-15,1 1 0 0,1 0 2 16,0 0-4-16,-2 0 2 0,0 1 0 16,-1 1 0-16,0-2 0 0,-2 1 2 15,4 1-2-15,-3-3 0 0,1 2 0 16,-1 0 1-16,0 0 0 0,0 1 0 0,0-1 2 15,0-1-2-15,1 2 1 0,0-1-2 16,1-2 2-16,1-1-1 0,1-1-1 16,2 1 0-16,-2 0 0 15,1-1 2-15,-3 1-2 0,2 1 0 0,0 0 1 16,0-1-2-16,0-1 2 0,-2 1 0 16,2 1-2-16,-2-1-7 0,-2 0 15 15,2 0-3-15,-2 1-4 0,1 2 1 16,-1-1-1-16,-1 0 0 0,0 1 0 0,1-1 0 15,-1 2 0-15,0 0 0 0,0-1 0 16,0 0 0-16,1 0 0 0,-1 0 2 16,3-1-2-16,-2 1 0 0,3-1 0 15,2-2 1-15,-1 0-2 0,3-1 1 16,-4 3 1-16,2-1-1 0,-2 0 0 16,2 1 0-16,-2-1 0 0,2-1 0 15,-2 2 0-15,1-1 0 0,-3 1 0 0,0-1 0 16,-1 3 1-16,0-3-1 15,-2 3 1-15,2-1 0 0,-1 0-1 0,0 1 0 16,1 0 0-16,-1-1 1 0,-3-1-1 16,3 3 1-16,0-1 1 0,-3 0-2 15,1 1 0-15,-1-1 0 0,0-1 0 16,0 2 0-16,3-1 0 0,-3 1 0 16,0-1 0-16,3 0 0 0,-3 0 0 0,3 0 0 15,-3 1 0-15,0 0 0 0,1 0 0 16,-1-1 0-16,0 0 0 0,3 1 0 15,-3 0 0-15,2 0-2 0,-1 0 2 16,2 0 0-16,-1-1 0 0,2 0 0 16,0 1 2-16,-1-1-2 0,2 1 0 15,-1-3 0-15,3 2 0 0,-1-1 0 16,0 1 0-16,2-2 0 0,-2 1 0 16,0-1 0-16,3 1 0 0,-2-1 0 15,0 0 0-15,-1 1 0 0,-2 2 0 16,0-2 0-16,-1 1 0 0,-1 0 1 0,0 0-1 15,-2 1 0-15,1 0 1 0,-1 0-1 16,1-1 0-16,2 1 0 16,-2-1 1-16,0-1-1 0,2 0 0 0,-1 0 0 15,2-1 0-15,1 2 0 0,1-1 0 16,1 0 0-16,-1 0 0 0,-2 2 0 16,0-2 0-16,0 1 0 0,0-1 1 15,0 1 0-15,-2 0 0 0,-1 1-1 16,2-1 2-16,-3 1-1 0,0 0 0 15,1-1 0-15,1 1 0 0,-2 0 2 0,0-1-2 16,0 1-1-16,0 0-1 0,0 0 1 16,0 0 0-16,0 0 0 0,0 0 0 15,0 0 0-15,0 0 0 0,0 0 0 16,0 0 1-16,0 0-1 0,0 0 1 16,0 0-1-16,0-2 1 0,0 1 0 15,0 0-2-15,3 1 1 0,0-3 0 16,-3 2 0-16,2 0 0 0,0 0 0 15,0 0 0-15,2 0-1 0,-3 0 1 16,2 0 0-16,-1 0 0 0,-2 0 0 0,0 1 0 16,1 0 0-16,0 0 0 0,-1 0 0 15,2 0 0-15,-2 0 0 16,0 0-1-16,0 0-3 0,-2 0-1 0,-2 0-2 16,-2 2-6-16,2 3-2 0,0-3-3 15,-2 1-3-15,6 1-5 0,-4-1-6 16,1 0-4-16,3 0-13 0,-2-2-28 15</inkml:trace>
  <inkml:trace contextRef="#ctx0" brushRef="#br0" timeOffset="25899.2588">11569 6851 1 0,'0'0'13'0,"0"0"-4"16,0 0-5-16,0 0-2 0,0 0 3 16,0 0 0-16,0 0 4 0,0 0-1 15,0 0 2-15,0 0 2 0,0 0-1 16,0 0 0-16,3 0 1 0,0 0-1 0,1 0-2 15,-1 0-3-15,1 1-2 0,-2 0-1 16,2 0 3-16,1-1-2 0,2 1 0 16,-3-1 2-16,2 2 1 15,2 1 0-15,0-1-4 0,-2-1 0 0,0 2 0 16,0 0 0-16,1-1-1 0,0 2-1 16,0 1 3-16,1-1-1 0,0 0 0 15,-1 1-2-15,1 0 1 0,-1 1 1 16,0-3 1-16,0 2 0 0,0-1-1 15,0-1 0-15,-1 2 0 0,-1-1 1 0,1-2-3 16,-2 3 2-16,2-3-1 0,1 2-1 16,-3 0 1-16,4 0 0 0,-2 1 3 15,-1-2-3-15,1 2-1 0,0-2-1 16,2 1 1-16,0 2-1 0,0-1 0 16,1-2 2-16,0 2-2 0,1 1 1 15,0-2-1-15,0 0 1 0,0-1-1 16,-1 3 0-16,0-1 1 0,-3-2-1 15,4 2 0-15,-4-3 0 0,0 2 1 16,0-1-1-16,1 1 0 0,0-2 0 16,0 2 0-16,0-2 1 0,2 1 0 0,-3-1 0 15,1 0-1-15,2 1 0 0,1-2 0 16,0 1 0-16,-1 1 0 0,0-1 0 16,-3 2 0-16,0-2 0 0,-1 2 5 15,-1-2-6-15,1 2-1 0,0-1 1 16,0 1 0-16,0-2 1 0,1 2 0 15,0-2 0-15,1 0 0 0,-1 1 0 16,0 2 1-16,1-2-1 0,-1 1 0 0,1-2 0 16,0 1 0-16,-1 1 0 15,0 1 0-15,0-1 0 0,1-2 0 0,-1 2 0 16,-2-1 0-16,3 1 0 0,-2-2 0 16,-1 1 0-16,2 1 0 0,-2 0 0 15,2 2 0-15,-1-2 0 0,-1 1 0 16,3-1 0-16,0 0 0 0,-3 0 1 15,2 1-1-15,1-1 0 0,-1 1 0 0,3-1 2 16,-3 0-2-16,1-1 0 0,-1 1 0 16,-2 1 0-16,3 0 0 15,-1-1 0-15,3 1 0 0,-3 0 0 16,1-2 3-16,0 2-3 0,-2-1 0 0,3-1 1 16,-4 2-1-16,1-1 0 0,0 0 0 15,-1-1 1-15,0-1-1 0,-1 0 1 16,1 2 1-16,-1-1-2 0,0 0 1 15,0 0 0-15,0 1 1 0,1 0 1 16,-1-1 4-16,1 1-5 0,0-1-1 0,-2 1 0 16,3-2 0-16,-1 2 5 0,-1-1-2 15,3 0-2-15,-2 1-2 0,2-1 2 16,0 0 2-16,-1 0-2 0,0-2-1 16,0 1 1-16,0 0 0 0,-2 0-1 15,3-2 0-15,-2 1 1 0,0-1-1 16,0 1-1-16,0 1 2 0,-2-2-1 15,0 0 0-15,0 0-1 0,0 0 0 16,0 0 0-16,0 0 0 0,1 1 0 16,1-1 1-16,-2 1-1 0,1-1 0 0,-1 0 1 15,2 0-2-15,-3 0 2 0,3 1-1 16,-3-1 0-16,2 0 1 0,-2 0-1 16,2 0 0-16,-3 0 0 0,0 0 0 15,4 0 2-15,-2 0-2 16,0 0 0-16,0 0 0 0,-2 0 0 0,0 0 0 15,3 0 0-15,-2 0-2 0,1 0 2 16,0 0 0-16,0 1 0 0,0-1 0 16,-1 1 0-16,2 0 0 0,-2 0 0 15,3 0 0-15,-2-1 0 0,0 1 0 16,2-1 0-16,2 2 0 0,0 1-1 0,1-1 1 16,0 1 1-16,-1-2-1 0,-1 1 0 15,0 0 0-15,1 0 0 16,-3 0 0-16,1-2 0 0,-1 0 0 0,0 0 0 15,-3 2 0-15,0-2 0 0,0 0 0 16,0 1 2-16,0-1-1 0,0 0 0 0,0 0 0 16,-3 0 0-16,-1 0-1 15,-2 1 0-15,2-1 0 0,2 0 0 16,0 0 0-16,1 0 0 0,1 0 0 16,-1 0 0-16,1 0-1 0,0 0 0 0,0 0-1 15,0 0-3-15,0 0-2 0,-1 0-4 16,-1 0-5-16,0 0-8 0,-1 1-9 15,-1-1-12-15,0 1-14 0,-2-1-28 16</inkml:trace>
  <inkml:trace contextRef="#ctx0" brushRef="#br0" timeOffset="29133.6479">11382 7272 9 0,'0'0'10'0,"-1"0"0"15,1 0-1-15,0 0 1 0,0 0-5 16,0 0 1-16,0 0 2 0,0 0-1 16,0 0-1-16,0 0 0 0,0 0-2 15,0 0 0-15,0 0-1 0,0 0-3 0,0 0 2 16,0 0 1-16,0 0-1 0,0 0 0 15,0 0-2-15,0 0 1 16,0 0 1-16,0 0 0 0,0 0 1 0,0 0 1 16,0 0 1-16,0 0-2 0,0 0-1 15,0 0-1-15,0 0 2 0,0 0 1 16,0 0-1-16,0 0 0 0,0 0 0 16,0 0-3-16,0-1 3 0,0 1-2 15,0 0-1-15,-2-1 0 0,2 1 1 16,0 0-1-16,0 0 1 0,-2-1 0 0,1 0-1 15,0 1 0-15,1 0 1 0,0 0-1 16,0 0 1-16,0 0 0 16,0-1-1-16,-2 1 0 0,1-1 0 15,1 1 0-15,-1 0 1 0,-1 0-1 0,2 0 0 16,0 0 0-16,0 0 0 0,0-2 1 16,0 1 0-16,0 1-1 0,0 0 0 15,0 0 0-15,0-1 0 0,0 1 1 16,0-1-1-16,0 1 2 0,0 0-2 15,0-1 1-15,0-1 2 0,-2 1-3 16,1 0 1-16,1 0 0 0,0-1 0 0,0 0 0 16,0 0 1-16,0 2-1 0,-1-2 1 15,1-1 1-15,0 0 4 0,-2 0 4 16,2 1-4-16,-1-1-5 16,1 0 0-16,0 3-1 0,0-2-1 0,0-1 1 15,0 1 0-15,0 0 1 0,0 0 1 16,0 1-2-16,0-1 0 0,3-1 0 15,-3 2-1-15,1-1 0 0,2 0 0 16,-3 0 0-16,3 1 1 0,0-2-1 16,-1 2 0-16,0-1 0 0,0 0 1 0,-2-1 1 15,0 2 3-15,0-1-4 0,0-1-1 16,0 1 0-16,2 0 0 0,-2 0 0 16,2 1 0-16,-2 0 0 0,1-1 0 15,0 0 0-15,2 0 0 0,-2 0 0 16,0 2 0-16,-1-1 0 0,1-1-1 15,0 1 1-15,2 0 0 0,0 0 0 16,-2 0 0-16,0 0 0 0,1 0 0 16,-2-1 0-16,2 2 0 0,0-3 0 15,1 2 0-15,0 1 0 0,0-2-2 16,1 2 2-16,-1-1 0 0,0-1 0 0,0 1 0 16,-1 0 2-16,-1 1-1 0,2-1-1 15,-1 0 2-15,1 0 0 16,-1 0 1-16,1-1-1 0,-1 2 0 0,2-1 1 15,-3 0 0-15,2 0-2 16,0 0 1-16,1-1-1 0,0 1 1 0,-2 1-2 16,0-1 1-16,0 1 1 0,0-1-1 15,0 0 0-15,0 0 1 0,0-1-1 16,-1 2 0-16,2 0 0 0,-1-1-1 0,-2 1 1 16,0 0 0-16,0 0-1 0,0-1 2 15,0 1-2-15,0 0 0 0,0 0 0 16,0 0-2-16,0 0 2 0,0 0-1 15,0 0 0-15,0 0 1 0,0 0 0 16,0 0-1-16,0 0 1 0,0 0 0 0,0 0-1 16,0 0 1-16,0 0 0 0,0 0 0 15,1 0 0-15,2 0 1 16,-2 0 0-16,3 0 0 0,1 0 2 16,-2 0 0-16,3 0 0 0,0 0-1 15,-1-2 0-15,1 2 1 0,-1-2-1 0,0 2 1 16,-1 0-2-16,0 0-1 0,0 0 2 15,2 0-1-15,-2 0 1 0,-1 0-1 16,4 0 1-16,-4 0 0 0,2 1 2 16,-1 0-2-16,0 1 0 0,1-2 0 15,-2 1 0-15,1-1 0 0,3 0 2 16,-4 0-3-16,0 1 1 0,1 0 0 16,-1 0 0-16,1 0-1 0,-1 0 0 15,0-1 0-15,0 2 1 0,-1-2-2 16,2 1 1-16,-3 2-1 0,2-2 1 0,-2 1-1 15,1-2 0-15,1 3 1 0,-2-1 0 16,0-1 0-16,-1 2-1 0,0-1 2 16,1 0-2-16,-1-1 1 0,3 2-1 15,-3-1 2-15,1-2-1 0,-1 1-1 16,0 1 2-16,0 0 0 0,0-1-2 0,3 2 1 16,-3-3 0-16,0 2 0 0,0-1-1 15,0 2 1-15,0-2 0 16,0 1-1-16,3 0 1 0,-3 2-1 15,0-2 0-15,2 2 2 0,-1 0-1 0,0-1 0 16,-1 2 0-16,0-2 0 0,0 1 2 16,0 2-2-16,0-3 0 0,0 1 1 15,0 0 0-15,0-1-1 0,0 3-1 16,0-3 1-16,0 0 1 0,-1 2-2 16,1-3 1-16,-1 3-1 0,-1-2 1 0,2 1-1 15,0-1 1-15,0-1 1 0,-2 1-1 16,2 0 0-16,0-2-1 0,0 1 0 15,-1 1 1-15,1-2-1 0,0 0 1 16,0 2 0-16,0-2-1 0,0 0 0 16,0 0 1-16,0-1 0 0,0 0-1 15,0 0 1-15,0 0-1 0,0 0 0 0,0 0 1 16,0 0 0-16,0 0 0 16,0 0 0-16,0 0 0 0,0 0 0 15,0 0 2-15,0 0-2 0,0 0 0 0,0 0 0 16,0 0 0-16,0 0 0 0,0 0 0 15,0 0 0-15,0 0-1 0,0 0 1 16,0 0 0-16,0 0 1 0,0 0-2 16,0 0 0-16,0 0 0 0,0 0 1 15,0 0 0-15,0 0-1 0,0 0 0 16,-3 0 0-16,3 0 0 0,-1-1 0 0,1 1 0 16,0 0 0-16,-1 0-2 0,-1-1-2 15,2 1-3-15,0 0-5 0,0 0-4 16,0 0-15-16,0 0-17 15,0 0-32-15,0-1-47 0</inkml:trace>
  <inkml:trace contextRef="#ctx0" brushRef="#br0" timeOffset="34968.3435">14206 7110 12 0,'-1'-2'17'0,"1"0"3"16,0 1 1-16,0 0-1 0,0-2 3 15,0 2-1-15,0 0-5 0,0-2 1 16,0 2-3-16,0 0-2 0,0 0 0 15,0 0 0-15,0 0 3 0,0 0-3 16,0-1-2-16,0 2-2 0,0-1 0 0,0 1-1 16,0 0 1-16,0-1-1 15,0 1 1-15,0 0 0 0,0 0-3 16,0 0 1-16,0 0-2 0,0 0 0 16,0 0 1-16,0 0-2 0,0 0 1 0,0 0-2 15,0 0 1-15,0 0 1 0,0 0-1 16,1 0-1-16,-1 0 2 0,1 0-1 15,-1 0-1-15,0 0 1 0,0 0 0 16,0 0-1-16,0 0 0 0,0 0-1 16,0-1 1-16,1 1-1 0,-1-2 1 0,0 2 0 15,0 0-2-15,0 0 1 0,2-1 1 16,-1 1-1-16,0 0-1 0,1-2 1 16,-2 2-1-16,0 0-1 0,0 0 1 15,0 0 1-15,2 0-2 0,-1 0 1 16,-1 0-1-16,0 0 0 0,0 0 0 15,0 0 0-15,0 0 0 0,1 0 0 16,-1 0 0-16,0 0 0 0,0 0 0 16,0 0 0-16,2 0 0 0,-2 2 0 15,4 1 0-15,-4-1 1 0,3 2-1 0,0 0 1 16,1 0-1-16,-2 2 1 0,2 1-1 16,-1-1 1-16,1 1 0 0,-1-1 0 15,3 1 0-15,-1-1 0 0,-1 1 0 16,0 2-1-16,2-2 1 0,-2 0 3 15,-1 1 2-15,1-2-4 0,-1-1 1 16,-1 1-3-16,2-1 1 0,-3-1 0 16,1 0-1-16,1 0 1 0,-1-1-1 15,1-3 1-15,-2 2-1 0,-1-1 1 16,0-1 0-16,1 1 1 0,2-1 0 0,0 0 3 16,1 0-2-16,4-2 0 0,0-2-2 15,2-2 1-15,-2 1-1 0,2-1 1 16,-1-3-1-16,1 0-1 0,4-1 0 15,-2-2 1-15,5-4 0 0,-1-1-1 16,1-3 0-16,5-4 0 0,4-2 0 0,0-1-10 16,5-1 18-16,-2-1-3 15,4-1-5-15,-4-1 0 0,3-1 0 16,0 0 0-16,-2 1 0 0,0-1 0 16,-1 0 0-16,-1 3 0 0,-4-1 0 15,0 3 0-15,-5 4 0 0,-3 2 0 0,-5 4 0 16,-2 3 0-16,-1 3 0 0,-3 1 0 15,0 3 0-15,-3 4 0 0,-1-1 0 16,0 3-2-16,-1 1 2 0,0 0-3 16,0 0-3-16,0 0-6 0,0 0-1 15,0 4 0-15,0 2-3 0,0 2-5 0,0 0-2 16,0 2-7-16,-2-1-14 0,-2 1-17 16,-1-2-32-16,-1-1-41 15</inkml:trace>
  <inkml:trace contextRef="#ctx0" brushRef="#br0" timeOffset="45202.5465">9614 3369 4 0,'0'-1'9'0,"0"0"3"0,0 0-2 15,0 0 1-15,0 1 1 0,0-1 0 16,0 1-4-16,0 0 1 0,0 0 0 16,0 0-2-16,0 0 0 0,0 0-1 0,0 0 1 15,0 0-1-15,0 0 0 0,0-1 0 16,0 1-1-16,0-1 2 15,0-1-1-15,-2 2 3 0,1-1 0 16,0 0-2-16,-1 1 0 0,1-1 0 0,1 0-1 16,-1-1 0-16,-1 0 1 0,-2 0 0 15,4 0 1-15,-3 0 0 0,3 0-1 16,-3-1 0-16,3 2-1 0,-3 0 1 16,0-1-2-16,2-1-2 0,-1 2 0 15,-2-1 2-15,0 1-2 0,-1-1 0 16,2 2-2-16,-1-1 1 0,0 0-2 0,-2 1 0 15,0 0 0-15,-1 0 0 0,-2 0 0 16,2 1 0-16,-3 1-1 0,1 0 1 16,2 1 0-16,-2 2 0 15,0-2 0-15,-1 1 1 0,3 0-1 0,-3 0 0 16,1 0-1-16,-1 1 2 0,1-1-2 16,0 1 2-16,2 0-1 0,0-1 0 15,0 2 0-15,0 0 1 0,0 0 1 16,2 1 0-16,-1-1-2 0,3 2 0 15,-3 0 1-15,4 1 0 0,0-1-1 0,2 0 1 16,0 1 0-16,0-1-1 0,0 0 1 16,3 1 1-16,4-3-1 0,-1 1 1 15,0-1 0-15,1 0 0 0,2-3-1 16,0 1 1-16,-1-1 1 0,2-1-2 16,-2-2 2-16,2 0 1 0,0 0-1 15,-1 0 0-15,-1-1-1 0,1-2 0 16,0-2 1-16,1 2-2 0,-1-2 1 15,1-1-2-15,-2 1 1 0,0-2 1 16,2 1-2-16,-3-2 3 0,3-1-3 0,-3-1 2 16,-1 0-1-16,2-1 3 0,-1-2-1 15,0-1 0-15,1-1-2 0,0-2 1 16,-2-2-2-16,2 1 0 0,-1-2 0 16,0-2 1-16,-2 1-1 0,1 0 1 15,0-3-1-15,-2 0 0 0,0-2 0 16,-1 1 0-16,0 1-8 0,0 1 14 15,1 2-1-15,-2 2-7 0,1 2 2 16,-3 2 0-16,0 3-1 0,1 1 1 16,-1 0 0-16,0 5 0 0,0 1 0 0,0 2 1 15,0 2-1-15,0 0 0 0,0 0 0 16,0 1 0-16,0 0-1 0,0-1-1 16,0 1-1-16,0 0 0 0,0 0 0 15,0 0-1-15,0 5 2 0,0 2 1 16,-2 2 1-16,-1 4 0 0,1-1-1 0,-1 1 0 15,2 2 1-15,1 0-1 0,-2 2 1 16,2 1 0-16,-2 1 0 0,1 3 0 16,0-2 1-16,1 2 0 0,-2 0 3 15,2-4-6-15,0 1 1 16,0-2 1-16,0 0 0 0,0-1 0 0,0 2 0 16,0-3 0-16,0 1 1 0,0 1 0 15,0-3 0-15,0 2-2 0,0-4 2 16,3 2-1-16,2 0 1 0,-1-1 1 15,2-2-2-15,-1 1 1 0,0-1-1 16,-2-1 0-16,5-1 1 0,0-1 0 0,-2 0-1 16,2-2 1-16,-1 0-1 0,-1-1 3 15,0-2 0-15,3-1-2 0,-2-2 4 16,3 0 0-16,2 0-1 0,1 0 0 16,0-4 0-16,-2-2-2 0,1-1-1 15,0-2 2-15,-1 0-2 0,1-3 2 16,-2-1-3-16,0-2 1 0,-1 1 0 15,1-4-1-15,0 2 1 0,-3 0 1 16,2 0-2-16,-4 2 0 0,-1 2 0 16,0 2 0-16,-1 1 0 0,-2 2 1 0,-1 1-1 15,0 0 0-15,0 2 1 0,-1-2 1 16,-3 1-2-16,0 1 0 0,-2 0 0 16,0 0 0-16,2 2-1 0,-2 1-1 15,0-1 1-15,-3 2-2 0,-1 0 1 16,0 0 2-16,0 4-2 0,0 1 0 0,1-1 2 15,-1 2-1-15,0-1-1 16,2 3 2-16,0 0-1 0,3 1 0 16,1 0 0-16,1 1 1 0,3 0-1 15,0 0 0-15,0 1 1 0,0-1 0 0,6-1 2 16,2-1-2-16,2 1 1 0,1-3 1 16,2 2 0-16,1-3 1 0,1 0-1 15,1-1 1-15,-2-1 0 0,1-1-2 16,-2 0 1-16,0-1-1 0,0-1 1 15,-1 0 0-15,-1 0 0 0,2-1 0 0,0-3 0 16,-1 0 1-16,-2-2-1 0,0-1-1 16,0 0 1-16,-1-3 0 0,1 2-1 15,-2-3-1-15,0-1 2 0,-2-1-1 16,1 0-1-16,-1-1 0 0,-2 2 0 16,-1 0-1-16,0 1-1 0,-3 4 2 15,0 1 0-15,0 0 2 0,0 3-2 16,0-1 0-16,0 3 0 0,0 0 0 15,0 0-2-15,0 1 2 0,0 0-3 16,0 0 0-16,-2 0-4 0,-2 2 4 16,0 6 3-16,-2-2-2 0,2 4 1 0,0 0 1 15,1 1-1-15,1 0 0 0,-1 0 1 16,2 0 0-16,-1 0 1 0,2 0 0 16,0-2-1-16,0 1 0 0,0-3 1 15,0 0-1-15,0-1 0 0,0 0 1 16,0-1 0-16,0-3-1 0,0 1 1 15,0-1-1-15,0-2 1 0,0 1 0 16,0-1-1-16,0 0 4 0,0 0-1 16,0 0 3-16,0 0 0 0,0 0 1 15,0-3-3-15,0-3-3 0,0-1 0 0,2-3-1 16,1 1 1-16,0-3-2 0,1 0 1 16,-1-1 0-16,1 0 0 0,3-1 0 15,-1 3 0-15,1 2-1 0,-1 1 1 16,0 2-1-16,-1-1 1 0,1 3-1 15,-1-2 1-15,2 3-2 0,-4 0 2 16,1 1-1-16,1 1 0 0,1 0-1 16,-2 1 1-16,0 0-2 0,-1 0 2 15,1 0-1-15,1 0 1 0,2 2-1 16,-1 3 1-16,0 0 0 0,-1 2 0 0,1 0 1 16,-1 2 0-16,0 0 0 0,0 2 0 15,-1 0 0-15,-1 0 1 0,1 1 0 16,2-1-2-16,-4-1 1 0,2 1 0 15,-3 1 1-15,2-1-1 0,-1-3 0 16,2 1 0-16,-2-1 1 0,2-2-1 0,0 0 0 16,-2-2 0-16,1-2 0 0,-1 1 0 15,0-2 2-15,2 1-1 16,-1-2 0-16,0 0 1 0,0 0 3 16,4 0-1-16,-1-4-1 0,1-2-2 0,-2-2 1 15,3-1-1-15,-1-1-1 0,1 0 2 16,2-4-3-16,0 0 2 0,0-2-1 15,2-1 0-15,-2-1 0 0,1 1 0 16,1-1-1-16,-2 1 0 0,-1 2 0 16,-3 3 0-16,-2 1 1 0,2 3 0 15,-2 3 0-15,-1 1 0 0,0 2-1 16,-2 0 1-16,-1 0-1 0,1 2 0 0,1 0-1 16,0 0 0-16,2 0-1 15,-1 0-1-15,3 0 3 0,2 4-1 16,0 2 1-16,-1 1 1 0,0 1-2 0,-1 2 2 15,-4 1 0-15,2 1 0 0,-3 0 2 16,0 2-1-16,-1 0-1 0,0-2 2 16,0 2-1-16,0-1 2 0,-2 0-2 15,-4-2 1-15,2-1-1 0,-4-1 0 16,0-2 1-16,-1 0-2 0,-1 0 3 16,1-1-1-16,-2-1 0 0,1-2 0 0,-2 0-1 15,1-2 2-15,-1 0-3 0,0-1 0 16,2 0-4-16,-1-3-1 15,3-2-1-15,-2-1-2 0,4-1 2 0,-1 0 0 16,4-1-3-16,-1 3 4 0,2 0 1 16,2 2 2-16,-1 0-2 0,1 3 3 15,0-1-2-15,0 1 2 0,0 0-2 16,0 0-1-16,0 0 0 0,3 0 2 16,3 0 2-16,2 0 0 0,-2 0 1 0,-3 1 1 15,5 4 0-15,-1-3 0 0,0 2 1 16,1 1-1-16,1-2 1 15,1 2-1-15,0-1 0 0,2-1 2 16,1-2-1-16,0 0 0 0,-1-1 1 0,-1 0-1 16,5 0 2-16,-2-3-1 0,1-2-1 15,3-1-1-15,0 0-1 0,-4-2-1 16,3 0 2-16,-3 1-1 0,-1-1-1 16,2 0 0-16,-2 0 1 0,2-2 1 15,-1 2-2-15,-1-2 1 0,-2 2-1 0,-2-2 2 16,-4 1-1-16,-1 2-1 0,-2 0 1 15,0 0 1-15,-2 1 1 0,0 1-3 16,0-1 2-16,-2 2-1 16,-1 1-1-16,-2 0 0 0,1 3-1 0,2 0 0 15,-2 0 0-15,1 0 0 0,0 0-1 0,-1 0 0 16,1 0 0-16,0 1 0 16,3 4 1-16,-3-1-2 0,3 2 3 15,0 0 0-15,0 2 0 0,0-1 0 16,0 3 0-16,0-1 1 0,0 2-1 0,0-2 2 15,3 2-2-15,0-1 1 0,1-1-1 16,1-1 0-16,0 0 1 0,0 0 0 16,1-1 0-16,2 0-1 0,1 0 3 15,-3-2-2-15,4 0 1 0,-3-1-1 16,2-2 2-16,1-2 3 0,1 0-3 16,1 0 1-16,-2 0-1 0,2-5 1 0,-2-1-2 15,-1-1 2-15,2-2-2 16,-2-1 1-16,-2-1-1 0,1-2-1 15,-4-2 0-15,2-1 1 0,-2-3-2 0,0-2 0 16,-1-2 0-16,0-2-1 0,-1-1-1 16,0 0-1-16,1 0 1 0,-3 1 1 15,3 2-12-15,-3 4 19 0,0 2 0 16,0 4-7-16,0 4 1 0,0 1-2 16,0 3 2-16,0 2 0 0,-2 0 0 15,1 1-1-15,1 1 1 0,-1 1-2 0,1 0 2 16,0 0-1-16,0 0-1 0,0 0-1 15,0 0 0-15,0 0-3 0,0 0 1 16,-2 6 1-16,1 1 1 0,-2 4 1 16,3 3 1-16,-3 1 1 0,0 4 1 15,-1 1-2-15,4 4 2 0,-6 1 1 16,4-2 3-16,-1-1-7 0,2-1 1 16,1-2 1-16,0 1 0 0,0-3 0 15,0 0 1-15,2 0 0 0,2-2 0 16,2 1 0-16,1-2 1 0,2-1-2 0,1-1 0 15,0-1 4-15,2-3-3 0,-2-1 1 16,0-2-1-16,0-3 1 0,1-2 0 16,0 0 2-16,2 0-1 0,0-1 2 15,0-7-3-15,-1 0 1 0,4-3 0 16,-2-2-2-16,-2 0 1 0,2-2-2 0,-1-2 0 16,-1 1 0-16,-2 2 0 15,-3 2 0-15,-1 3 0 0,-4 4 0 16,-1 1 0-16,-1 2 1 0,0 0 0 15,0 2-1-15,0 0 1 0,0 0-1 0,0-1-1 16,0 1-1-16,0 0-1 0,-3 0 0 16,0 4 0-16,-2 1 3 0,2 0-1 15,0 2 0-15,0 0 2 0,2 0 0 16,0 2-1-16,1-2 0 0,0 1 2 16,0 0-1-16,0 1-1 0,0-2 2 15,3 1-1-15,3-3 1 0,1 1 0 16,-1-2 0-16,3 0-2 0,1-1 5 0,2-1-4 15,2-1 6-15,3-1-4 16,-1 0 1-16,0 0-1 0,3-3-1 16,-3-4 0-16,0 0 0 0,3-3 0 0,-4 0-1 15,1-2 2-15,-2-1 0 0,0-2-2 16,-3 2 1-16,-1 1-2 0,-4 3 1 16,-4 3-1-16,1 1 1 0,-3 3 0 15,0 0-1-15,0 2 0 0,0 0 1 16,0 0 0-16,0 0-2 0,0 0 0 0,0 0-2 15,0 0 0-15,-3 1-3 16,-1 5 5-16,-2 1-1 0,-1 3 1 0,0 1 1 16,0 2 0-16,3 0 1 15,-2 2 0-15,4 1 0 0,2 3 1 0,0 0 1 16,0-1-1-16,8 5-1 0,0-2 2 16,5 3 1-16,-2 1 1 0,2 1 1 15,-1 2-1-15,-1-1 2 0,-1 0-3 16,-1-1 2-16,-3 0-1 0,1-3 0 15,-5 0-1-15,0-3 0 0,-2-1-2 0,0 0 3 16,0-2-2-16,0-4 1 0,-6 0 0 16,-5-3 0-16,-3-2 3 0,-7-1 2 15,-3-3-2-15,-2-2-1 0,-2-2-1 16,1 0 0-16,-1-7-1 0,-4-2-1 16,1-2-1-16,-3-3-2 0,0-1 3 15,3 1-3-15,2 2 0 0,2-1 0 16,0 3 0-16,4 0-2 0,-5 5 1 15,1 0-1-15,1 2 0 0,3 2 1 16,5 1 0-16,7 0-2 0,4 0 1 0,2 0 0 16,3 0-2-16,2 2 1 0,0-1 0 15,2 1 1-15,7 0 0 0,8-2 4 16,12 0 0-16,12-2 2 0,10-6-2 16,8-4-1-16,9 0-1 0,5-2 2 15,5-3 0-15,0 1-1 0,1-1 0 0,-6 1 0 16,-12 3 0-16,-10-1 0 15,-11 4 0-15,-11 1-1 0,-9 4-2 16,-12 0-3-16,-5 2-2 0,-3 2-3 16,0 1-7-16,-10-3-10 0,-8 3-8 15,-11 0-7-15,-5 0-5 0,-3 1-7 0,3 3 0 16,1-2-26-16,3-2-67 0</inkml:trace>
  <inkml:trace contextRef="#ctx0" brushRef="#br0" timeOffset="45680.884">10704 3130 27 0,'16'-2'37'0,"2"-1"-14"15,3-1 45-15,3-1 0 0,3 1-29 16,-1-2-4-16,0 1-7 0,-1 1-6 16,-2 0-6-16,-1 0-6 0,-1 1-1 15,3 0 0-15,0 1-2 0,-1-1-1 16,0-1-2-16,-3 1-1 0,-2 1-2 15,-3 0 0-15,-1 1 0 0,-2 0-1 0,2 0 1 16,-5 1-2-16,1-1-5 16,-4 0-11-16,-2-1-11 0,-4 2-16 15,0 0-25-15,-3-4-58 0</inkml:trace>
  <inkml:trace contextRef="#ctx0" brushRef="#br0" timeOffset="45878.0472">10549 2813 0 0,'-16'-8'77'0,"4"1"-75"16,5 3 45-16,4-1 15 0,3 2-40 0,0 0-16 15,5 2-8-15,3 0-1 0,6 1-14 16,3 0-11-16,3 0-23 0,2 0-31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ting_state_fMRI#mediaviewer/File:RestingStateModels.jpg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742950"/>
            <a:ext cx="6777318" cy="84178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Diving deeper into memory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66950"/>
            <a:ext cx="2217341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4950"/>
            <a:ext cx="2143125" cy="48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1504950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Jane Smith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99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050"/>
            <a:ext cx="8839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Image Credits</a:t>
            </a:r>
          </a:p>
          <a:p>
            <a:endParaRPr lang="en-US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Living room © Rachel Oakley, 2014.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House </a:t>
            </a:r>
            <a:r>
              <a:rPr lang="en-US" sz="1200" dirty="0"/>
              <a:t>layout ©Kevin Mendez, </a:t>
            </a:r>
            <a:r>
              <a:rPr lang="en-US" sz="1200" dirty="0" smtClean="0"/>
              <a:t>2014.</a:t>
            </a:r>
            <a:endParaRPr lang="en-US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“Visual” fMRI image from Moussa</a:t>
            </a:r>
            <a:r>
              <a:rPr lang="en-US" sz="1200" dirty="0"/>
              <a:t>, MN, MR Steen, PJ </a:t>
            </a:r>
            <a:r>
              <a:rPr lang="en-US" sz="1200" dirty="0" err="1"/>
              <a:t>Laurienti</a:t>
            </a:r>
            <a:r>
              <a:rPr lang="en-US" sz="1200" dirty="0"/>
              <a:t>, and S </a:t>
            </a:r>
            <a:r>
              <a:rPr lang="en-US" sz="1200" dirty="0" err="1"/>
              <a:t>Hayasaka</a:t>
            </a:r>
            <a:r>
              <a:rPr lang="en-US" sz="1200" dirty="0"/>
              <a:t>. "Consistency of Network Modules in Resting-State </a:t>
            </a:r>
            <a:r>
              <a:rPr lang="en-US" sz="1200" dirty="0" err="1"/>
              <a:t>Fmri</a:t>
            </a:r>
            <a:r>
              <a:rPr lang="en-US" sz="1200" dirty="0"/>
              <a:t> </a:t>
            </a:r>
            <a:r>
              <a:rPr lang="en-US" sz="1200" dirty="0" err="1"/>
              <a:t>Connectome</a:t>
            </a:r>
            <a:r>
              <a:rPr lang="en-US" sz="1200" dirty="0"/>
              <a:t> Data." </a:t>
            </a:r>
            <a:r>
              <a:rPr lang="en-US" sz="1200" i="1" dirty="0" err="1"/>
              <a:t>PLoS</a:t>
            </a:r>
            <a:r>
              <a:rPr lang="en-US" sz="1200" i="1" dirty="0"/>
              <a:t> ONE </a:t>
            </a:r>
            <a:r>
              <a:rPr lang="en-US" sz="1200" dirty="0"/>
              <a:t>7, no. 8 (2012): </a:t>
            </a:r>
            <a:r>
              <a:rPr lang="en-US" sz="1200" dirty="0" smtClean="0"/>
              <a:t>e44428</a:t>
            </a:r>
            <a:r>
              <a:rPr lang="en-US" sz="1200" dirty="0"/>
              <a:t>; also 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en.wikipedia.org/wiki/Resting_state_fMRI#mediaviewer/File:RestingStateModels.jpg</a:t>
            </a:r>
            <a:r>
              <a:rPr lang="en-US" sz="1200" dirty="0" smtClean="0"/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/>
              <a:t>Thiebaut</a:t>
            </a:r>
            <a:r>
              <a:rPr lang="en-US" sz="1200" dirty="0"/>
              <a:t> de </a:t>
            </a:r>
            <a:r>
              <a:rPr lang="en-US" sz="1200" dirty="0" err="1"/>
              <a:t>Schotten</a:t>
            </a:r>
            <a:r>
              <a:rPr lang="en-US" sz="1200" dirty="0"/>
              <a:t>, M., F. </a:t>
            </a:r>
            <a:r>
              <a:rPr lang="en-US" sz="1200" dirty="0" err="1"/>
              <a:t>Dell'Acqua</a:t>
            </a:r>
            <a:r>
              <a:rPr lang="en-US" sz="1200" dirty="0"/>
              <a:t>, S. J. </a:t>
            </a:r>
            <a:r>
              <a:rPr lang="en-US" sz="1200" dirty="0" err="1"/>
              <a:t>Forkel</a:t>
            </a:r>
            <a:r>
              <a:rPr lang="en-US" sz="1200" dirty="0"/>
              <a:t>, A. Simmons, F. </a:t>
            </a:r>
            <a:r>
              <a:rPr lang="en-US" sz="1200" dirty="0" err="1"/>
              <a:t>Vergani</a:t>
            </a:r>
            <a:r>
              <a:rPr lang="en-US" sz="1200" dirty="0"/>
              <a:t>, D. G. Murphy, and M. Catani. "A Lateralized Brain Network for Visuospatial Attention." </a:t>
            </a:r>
            <a:r>
              <a:rPr lang="en-US" sz="1200" i="1" dirty="0"/>
              <a:t>Nat </a:t>
            </a:r>
            <a:r>
              <a:rPr lang="en-US" sz="1200" i="1" dirty="0" err="1"/>
              <a:t>Neurosci</a:t>
            </a:r>
            <a:r>
              <a:rPr lang="en-US" sz="1200" i="1" dirty="0"/>
              <a:t> </a:t>
            </a:r>
            <a:r>
              <a:rPr lang="en-US" sz="1200" dirty="0"/>
              <a:t>14, no. 10 (Oct 2011): 1245-6</a:t>
            </a:r>
            <a:r>
              <a:rPr lang="en-US" sz="1200" dirty="0" smtClean="0"/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Flying mule, </a:t>
            </a:r>
            <a:r>
              <a:rPr lang="en-US" sz="1200" dirty="0"/>
              <a:t>©Kevin Mendez, 2014</a:t>
            </a:r>
            <a:r>
              <a:rPr lang="en-US" sz="1200" dirty="0" smtClean="0"/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Pinball, </a:t>
            </a:r>
            <a:r>
              <a:rPr lang="en-US" sz="1200" dirty="0"/>
              <a:t>©Kevin Mendez, 2014.</a:t>
            </a:r>
            <a:endParaRPr lang="en-US" sz="1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/>
              <a:t>Logan, Jessica M., Alan D. Castel, Sara Haber, and Emily J. </a:t>
            </a:r>
            <a:r>
              <a:rPr lang="en-US" sz="1200" dirty="0" err="1"/>
              <a:t>Viehman</a:t>
            </a:r>
            <a:r>
              <a:rPr lang="en-US" sz="1200" dirty="0"/>
              <a:t>. "Metacognition and the Spacing Effect: The Role of Repetition, Feedback, and Instruction on Judgments of Learning for Massed and Spaced Rehearsal." </a:t>
            </a:r>
            <a:r>
              <a:rPr lang="en-US" sz="1200" i="1" dirty="0"/>
              <a:t>Metacognition and Learning </a:t>
            </a:r>
            <a:r>
              <a:rPr lang="en-US" sz="1200" dirty="0"/>
              <a:t>7, no. 3 (2012): 175-95</a:t>
            </a:r>
            <a:r>
              <a:rPr lang="en-US" sz="1200" dirty="0" smtClean="0"/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 smtClean="0"/>
              <a:t>Anki</a:t>
            </a:r>
            <a:r>
              <a:rPr lang="en-US" sz="1200" dirty="0"/>
              <a:t> image, http://ankisrs.net/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Clip </a:t>
            </a:r>
            <a:r>
              <a:rPr lang="en-US" sz="1200" dirty="0"/>
              <a:t>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r>
              <a:rPr lang="en-US" sz="1200" b="1" dirty="0"/>
              <a:t>Relevant </a:t>
            </a:r>
            <a:r>
              <a:rPr lang="en-US" sz="1200" b="1" dirty="0" smtClean="0"/>
              <a:t>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Baddeley</a:t>
            </a:r>
            <a:r>
              <a:rPr lang="en-US" sz="1200" dirty="0"/>
              <a:t>, Alan, Michael W. Eysenck, and Michael C. Anderson. </a:t>
            </a:r>
            <a:r>
              <a:rPr lang="en-US" sz="1200" i="1" dirty="0"/>
              <a:t>Memory</a:t>
            </a:r>
            <a:r>
              <a:rPr lang="en-US" sz="1200" dirty="0"/>
              <a:t>.  NY: Psychology Press, 2009.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Ellenbogen</a:t>
            </a:r>
            <a:r>
              <a:rPr lang="en-US" sz="1200" dirty="0"/>
              <a:t>, J.M., P.T. Hu, J.D. Payne, D. </a:t>
            </a:r>
            <a:r>
              <a:rPr lang="en-US" sz="1200" dirty="0" err="1"/>
              <a:t>Titone</a:t>
            </a:r>
            <a:r>
              <a:rPr lang="en-US" sz="1200" dirty="0"/>
              <a:t>, and M.P. Walker. "Human Relational Memory Requires Time and Sleep." </a:t>
            </a:r>
            <a:r>
              <a:rPr lang="en-US" sz="1200" i="1" dirty="0"/>
              <a:t>PNAS </a:t>
            </a:r>
            <a:r>
              <a:rPr lang="en-US" sz="1200" dirty="0"/>
              <a:t>104, no. 18 (2007): 7723-28.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Ericsson, K.A., and R.W. </a:t>
            </a:r>
            <a:r>
              <a:rPr lang="en-US" sz="1200" dirty="0" err="1"/>
              <a:t>Roring</a:t>
            </a:r>
            <a:r>
              <a:rPr lang="en-US" sz="1200" dirty="0"/>
              <a:t>. "Memory as a Fully Integrated Aspect of Skilled and Expert Performance." </a:t>
            </a:r>
            <a:r>
              <a:rPr lang="en-US" sz="1200" i="1" dirty="0"/>
              <a:t>Psychology of Learning and Motivation </a:t>
            </a:r>
            <a:r>
              <a:rPr lang="en-US" sz="1200" dirty="0"/>
              <a:t>48 (2007): 351-80.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Foer, J. </a:t>
            </a:r>
            <a:r>
              <a:rPr lang="en-US" sz="1200" i="1" dirty="0"/>
              <a:t>Moonwalking with Einstein</a:t>
            </a:r>
            <a:r>
              <a:rPr lang="en-US" sz="1200" dirty="0"/>
              <a:t>.  NY: Penguin, 2011.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Guida</a:t>
            </a:r>
            <a:r>
              <a:rPr lang="en-US" sz="1200" dirty="0"/>
              <a:t>, A., F. </a:t>
            </a:r>
            <a:r>
              <a:rPr lang="en-US" sz="1200" dirty="0" err="1"/>
              <a:t>Gobet</a:t>
            </a:r>
            <a:r>
              <a:rPr lang="en-US" sz="120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1200" i="1" dirty="0"/>
              <a:t>Brain and Cognition </a:t>
            </a:r>
            <a:r>
              <a:rPr lang="en-US" sz="1200" dirty="0"/>
              <a:t>79, no. 3 (Aug 2012): 221-44.</a:t>
            </a:r>
          </a:p>
          <a:p>
            <a:r>
              <a:rPr lang="en-US" sz="1400" dirty="0"/>
              <a:t> </a:t>
            </a:r>
          </a:p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85750"/>
            <a:ext cx="8763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Relevant readings (cont.)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Leutner</a:t>
            </a:r>
            <a:r>
              <a:rPr lang="en-US" sz="1200" dirty="0"/>
              <a:t>, D., C. Leopold, and E. </a:t>
            </a:r>
            <a:r>
              <a:rPr lang="en-US" sz="1200" dirty="0" err="1"/>
              <a:t>Sumfleth</a:t>
            </a:r>
            <a:r>
              <a:rPr lang="en-US" sz="1200" dirty="0"/>
              <a:t>. "Cognitive Load and Science Text Comprehension: Effects of Drawing and Mentally Imaging Text Content." </a:t>
            </a:r>
            <a:r>
              <a:rPr lang="en-US" sz="1200" i="1" dirty="0"/>
              <a:t>Computers in Human Behavior </a:t>
            </a:r>
            <a:r>
              <a:rPr lang="en-US" sz="1200" dirty="0"/>
              <a:t>25 (2009): 284-89.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Levin, J.R., M.E. Levin, L.D. </a:t>
            </a:r>
            <a:r>
              <a:rPr lang="en-US" sz="1200" dirty="0" err="1"/>
              <a:t>Glasman</a:t>
            </a:r>
            <a:r>
              <a:rPr lang="en-US" sz="1200" dirty="0"/>
              <a:t>, and M.B. </a:t>
            </a:r>
            <a:r>
              <a:rPr lang="en-US" sz="1200" dirty="0" err="1"/>
              <a:t>Nordwall</a:t>
            </a:r>
            <a:r>
              <a:rPr lang="en-US" sz="1200" dirty="0"/>
              <a:t>. "Mnemonic Vocabulary Instruction: Additional Effectiveness Evidence." </a:t>
            </a:r>
            <a:r>
              <a:rPr lang="en-US" sz="1200" i="1" dirty="0"/>
              <a:t>Contemporary Educational Psychology </a:t>
            </a:r>
            <a:r>
              <a:rPr lang="en-US" sz="1200" dirty="0"/>
              <a:t>17, no. 2 (1992): 156-74.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Logan, Jessica M., Alan D. Castel, Sara Haber, and Emily J. </a:t>
            </a:r>
            <a:r>
              <a:rPr lang="en-US" sz="1200" dirty="0" err="1"/>
              <a:t>Viehman</a:t>
            </a:r>
            <a:r>
              <a:rPr lang="en-US" sz="1200" dirty="0"/>
              <a:t>. "Metacognition and the Spacing Effect: The Role of Repetition, Feedback, and Instruction on Judgments of Learning for Massed and Spaced Rehearsal." </a:t>
            </a:r>
            <a:r>
              <a:rPr lang="en-US" sz="1200" i="1" dirty="0"/>
              <a:t>Metacognition and Learning </a:t>
            </a:r>
            <a:r>
              <a:rPr lang="en-US" sz="1200" dirty="0"/>
              <a:t>7, no. 3 (2012): 175-95.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Longcamp</a:t>
            </a:r>
            <a:r>
              <a:rPr lang="en-US" sz="1200" dirty="0"/>
              <a:t>, </a:t>
            </a:r>
            <a:r>
              <a:rPr lang="en-US" sz="1200" dirty="0" err="1"/>
              <a:t>Marieke</a:t>
            </a:r>
            <a:r>
              <a:rPr lang="en-US" sz="1200" dirty="0"/>
              <a:t>, Céline </a:t>
            </a:r>
            <a:r>
              <a:rPr lang="en-US" sz="1200" dirty="0" err="1"/>
              <a:t>Boucard</a:t>
            </a:r>
            <a:r>
              <a:rPr lang="en-US" sz="1200" dirty="0"/>
              <a:t>, Jean-Claude </a:t>
            </a:r>
            <a:r>
              <a:rPr lang="en-US" sz="1200" dirty="0" err="1"/>
              <a:t>Gilhodes</a:t>
            </a:r>
            <a:r>
              <a:rPr lang="en-US" sz="1200" dirty="0"/>
              <a:t>, Jean-Luc Anton, Muriel Roth, Bruno </a:t>
            </a:r>
            <a:r>
              <a:rPr lang="en-US" sz="1200" dirty="0" err="1"/>
              <a:t>Nazarian</a:t>
            </a:r>
            <a:r>
              <a:rPr lang="en-US" sz="1200" dirty="0"/>
              <a:t>, and Jean-Luc </a:t>
            </a:r>
            <a:r>
              <a:rPr lang="en-US" sz="1200" dirty="0" err="1"/>
              <a:t>Velay</a:t>
            </a:r>
            <a:r>
              <a:rPr lang="en-US" sz="1200" dirty="0"/>
              <a:t>. "Learning through Hand- or Typewriting Influences Visual Recognition of New Graphic Shapes: Behavioral and Functional Imaging Evidence." </a:t>
            </a:r>
            <a:r>
              <a:rPr lang="en-US" sz="1200" i="1" dirty="0"/>
              <a:t>Journal of Cognitive Neuroscience </a:t>
            </a:r>
            <a:r>
              <a:rPr lang="en-US" sz="1200" dirty="0"/>
              <a:t>20, no. 5 (2008/05/01 2008): 802-15.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Maguire, E.A., D.G. </a:t>
            </a:r>
            <a:r>
              <a:rPr lang="en-US" sz="1200" dirty="0" err="1"/>
              <a:t>Gadian</a:t>
            </a:r>
            <a:r>
              <a:rPr lang="en-US" sz="1200" dirty="0"/>
              <a:t>, I.S. </a:t>
            </a:r>
            <a:r>
              <a:rPr lang="en-US" sz="1200" dirty="0" err="1"/>
              <a:t>Johnsrude</a:t>
            </a:r>
            <a:r>
              <a:rPr lang="en-US" sz="1200" dirty="0"/>
              <a:t>, C.D. Good, J. </a:t>
            </a:r>
            <a:r>
              <a:rPr lang="en-US" sz="1200" dirty="0" err="1"/>
              <a:t>Ashburner</a:t>
            </a:r>
            <a:r>
              <a:rPr lang="en-US" sz="1200" dirty="0"/>
              <a:t>, R.S.J. </a:t>
            </a:r>
            <a:r>
              <a:rPr lang="en-US" sz="1200" dirty="0" err="1"/>
              <a:t>Frackowiak</a:t>
            </a:r>
            <a:r>
              <a:rPr lang="en-US" sz="1200" dirty="0"/>
              <a:t>, and C.D. </a:t>
            </a:r>
            <a:r>
              <a:rPr lang="en-US" sz="1200" dirty="0" err="1"/>
              <a:t>Frith</a:t>
            </a:r>
            <a:r>
              <a:rPr lang="en-US" sz="1200" dirty="0"/>
              <a:t>. "Navigation-Related Structural Change in the Hippocampi of Taxi Drivers." </a:t>
            </a:r>
            <a:r>
              <a:rPr lang="en-US" sz="1200" i="1" dirty="0"/>
              <a:t>Proceedings of the National Academy of Sciences </a:t>
            </a:r>
            <a:r>
              <a:rPr lang="en-US" sz="1200" dirty="0"/>
              <a:t>97, no. 8 (2000): 4398-403.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Maguire, E.A., E.R. Valentine, J.M. Wilding, and N. </a:t>
            </a:r>
            <a:r>
              <a:rPr lang="en-US" sz="1200" dirty="0" err="1"/>
              <a:t>Kapur</a:t>
            </a:r>
            <a:r>
              <a:rPr lang="en-US" sz="1200" dirty="0"/>
              <a:t>. "Routes to Remembering: The Brains Behind Superior Memory." </a:t>
            </a:r>
            <a:r>
              <a:rPr lang="en-US" sz="1200" i="1" dirty="0"/>
              <a:t>Nature Neuroscience </a:t>
            </a:r>
            <a:r>
              <a:rPr lang="en-US" sz="1200" dirty="0"/>
              <a:t>6, no. 1 (2003): 90-95.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Morris, Peter E, Catherine O Fritz, Louise Jackson, Emma Nichol, and Elizabeth Roberts. "Strategies for Learning Proper Names: Expanding Retrieval Practice, Meaning and Imagery." </a:t>
            </a:r>
            <a:r>
              <a:rPr lang="en-US" sz="1200" i="1" dirty="0"/>
              <a:t>Applied Cognitive Psychology </a:t>
            </a:r>
            <a:r>
              <a:rPr lang="en-US" sz="1200" dirty="0"/>
              <a:t>19, no. 6 (2005): 779-98.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Moussa, MN, MR Steen, PJ </a:t>
            </a:r>
            <a:r>
              <a:rPr lang="en-US" sz="1200" dirty="0" err="1"/>
              <a:t>Laurienti</a:t>
            </a:r>
            <a:r>
              <a:rPr lang="en-US" sz="1200" dirty="0"/>
              <a:t>, and S </a:t>
            </a:r>
            <a:r>
              <a:rPr lang="en-US" sz="1200" dirty="0" err="1"/>
              <a:t>Hayasaka</a:t>
            </a:r>
            <a:r>
              <a:rPr lang="en-US" sz="1200" dirty="0"/>
              <a:t>. "Consistency of Network Modules in Resting-State </a:t>
            </a:r>
            <a:r>
              <a:rPr lang="en-US" sz="1200" dirty="0" err="1"/>
              <a:t>Fmri</a:t>
            </a:r>
            <a:r>
              <a:rPr lang="en-US" sz="1200" dirty="0"/>
              <a:t> </a:t>
            </a:r>
            <a:r>
              <a:rPr lang="en-US" sz="1200" dirty="0" err="1"/>
              <a:t>Connectome</a:t>
            </a:r>
            <a:r>
              <a:rPr lang="en-US" sz="1200" dirty="0"/>
              <a:t> Data." </a:t>
            </a:r>
            <a:r>
              <a:rPr lang="en-US" sz="1200" i="1" dirty="0" err="1"/>
              <a:t>PLoS</a:t>
            </a:r>
            <a:r>
              <a:rPr lang="en-US" sz="1200" i="1" dirty="0"/>
              <a:t> ONE </a:t>
            </a:r>
            <a:r>
              <a:rPr lang="en-US" sz="1200" dirty="0"/>
              <a:t>7, no. 8 (2012): e44428.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Smoker, Timothy J, Carrie E Murphy, and Alison K Rockwell. "Comparing Memory for Handwriting Versus Typing." Paper presented at the Proceedings of the Human Factors and Ergonomics Society Annual Meeting, 2009.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Thiebaut</a:t>
            </a:r>
            <a:r>
              <a:rPr lang="en-US" sz="1200" dirty="0"/>
              <a:t> de </a:t>
            </a:r>
            <a:r>
              <a:rPr lang="en-US" sz="1200" dirty="0" err="1"/>
              <a:t>Schotten</a:t>
            </a:r>
            <a:r>
              <a:rPr lang="en-US" sz="1200" dirty="0"/>
              <a:t>, M., F. </a:t>
            </a:r>
            <a:r>
              <a:rPr lang="en-US" sz="1200" dirty="0" err="1"/>
              <a:t>Dell'Acqua</a:t>
            </a:r>
            <a:r>
              <a:rPr lang="en-US" sz="1200" dirty="0"/>
              <a:t>, S. J. </a:t>
            </a:r>
            <a:r>
              <a:rPr lang="en-US" sz="1200" dirty="0" err="1"/>
              <a:t>Forkel</a:t>
            </a:r>
            <a:r>
              <a:rPr lang="en-US" sz="1200" dirty="0"/>
              <a:t>, A. Simmons, F. </a:t>
            </a:r>
            <a:r>
              <a:rPr lang="en-US" sz="1200" dirty="0" err="1"/>
              <a:t>Vergani</a:t>
            </a:r>
            <a:r>
              <a:rPr lang="en-US" sz="1200" dirty="0"/>
              <a:t>, D. G. Murphy, and M. Catani. "A Lateralized Brain Network for Visuospatial Attention." </a:t>
            </a:r>
            <a:r>
              <a:rPr lang="en-US" sz="1200" i="1" dirty="0"/>
              <a:t>Nat </a:t>
            </a:r>
            <a:r>
              <a:rPr lang="en-US" sz="1200" i="1" dirty="0" err="1"/>
              <a:t>Neurosci</a:t>
            </a:r>
            <a:r>
              <a:rPr lang="en-US" sz="1200" i="1" dirty="0"/>
              <a:t> </a:t>
            </a:r>
            <a:r>
              <a:rPr lang="en-US" sz="1200" dirty="0"/>
              <a:t>14, no. 10 (Oct 2011): 1245-6.</a:t>
            </a:r>
          </a:p>
        </p:txBody>
      </p:sp>
    </p:spTree>
    <p:extLst>
      <p:ext uri="{BB962C8B-B14F-4D97-AF65-F5344CB8AC3E}">
        <p14:creationId xmlns:p14="http://schemas.microsoft.com/office/powerpoint/2010/main" val="2377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9550"/>
            <a:ext cx="2895600" cy="2739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1138"/>
            <a:ext cx="2450561" cy="3675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00350"/>
            <a:ext cx="2549415" cy="16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9150"/>
            <a:ext cx="3257550" cy="3257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1950"/>
            <a:ext cx="2895600" cy="43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4" y="0"/>
            <a:ext cx="539353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734" y="3105150"/>
            <a:ext cx="4189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f</a:t>
            </a:r>
            <a:r>
              <a:rPr lang="en-US" sz="2800" b="1" i="1" dirty="0" smtClean="0"/>
              <a:t>orce = mass x acceleration</a:t>
            </a:r>
          </a:p>
          <a:p>
            <a:pPr algn="ctr"/>
            <a:r>
              <a:rPr lang="en-US" sz="2800" b="1" i="1" dirty="0" smtClean="0"/>
              <a:t>f = ma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6931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67"/>
            <a:ext cx="9144000" cy="41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539353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3257550"/>
            <a:ext cx="4189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f</a:t>
            </a:r>
            <a:r>
              <a:rPr lang="en-US" sz="2800" b="1" i="1" dirty="0" smtClean="0">
                <a:solidFill>
                  <a:schemeClr val="bg1"/>
                </a:solidFill>
              </a:rPr>
              <a:t>orce = mass x acceleration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f = ma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1915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33350"/>
            <a:ext cx="1328770" cy="10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011"/>
            <a:ext cx="4145104" cy="4574314"/>
          </a:xfrm>
        </p:spPr>
      </p:pic>
    </p:spTree>
    <p:extLst>
      <p:ext uri="{BB962C8B-B14F-4D97-AF65-F5344CB8AC3E}">
        <p14:creationId xmlns:p14="http://schemas.microsoft.com/office/powerpoint/2010/main" val="19765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11200" y="2220480"/>
              <a:ext cx="432720" cy="69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880" y="2211120"/>
                <a:ext cx="446400" cy="7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00200" y="897582"/>
              <a:ext cx="2016360" cy="2315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720" y="892182"/>
                <a:ext cx="2032200" cy="2330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4419600" y="666750"/>
            <a:ext cx="14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interleave</a:t>
            </a:r>
            <a:endParaRPr lang="en-US" sz="24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52550"/>
            <a:ext cx="1406448" cy="22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884</Words>
  <Application>Microsoft Office PowerPoint</Application>
  <PresentationFormat>On-screen Show 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Diving deeper into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76</cp:revision>
  <dcterms:created xsi:type="dcterms:W3CDTF">2014-06-06T22:47:41Z</dcterms:created>
  <dcterms:modified xsi:type="dcterms:W3CDTF">2014-07-05T12:02:10Z</dcterms:modified>
</cp:coreProperties>
</file>