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8" r:id="rId3"/>
    <p:sldId id="270" r:id="rId4"/>
    <p:sldId id="271" r:id="rId5"/>
    <p:sldId id="272" r:id="rId6"/>
    <p:sldId id="27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5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7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9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1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6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36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5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82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2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7/6/2014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rpus#mediaviewer/File:Xray_hand_with_color.jpg" TargetMode="External"/><Relationship Id="rId2" Type="http://schemas.openxmlformats.org/officeDocument/2006/relationships/hyperlink" Target="http://en.wikipedia.org/wiki/Graham_cracker#mediaviewer/File:Graham-Cracker-Stack.jpg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634" y="590550"/>
            <a:ext cx="6777318" cy="99418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Summing up memory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600957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Barbara Oakley, PhD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58182"/>
            <a:ext cx="6324600" cy="2245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94486"/>
            <a:ext cx="1858566" cy="17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85750"/>
            <a:ext cx="39292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dugi" panose="020B0502040204020203" pitchFamily="34" charset="0"/>
              </a:rPr>
              <a:t>Long term memory</a:t>
            </a:r>
          </a:p>
          <a:p>
            <a:endParaRPr lang="en-US" sz="3200" b="1" dirty="0">
              <a:latin typeface="Gadug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105150"/>
            <a:ext cx="1853031" cy="1737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2" y="950336"/>
            <a:ext cx="2570042" cy="16214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2019" y="2008882"/>
            <a:ext cx="35932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dugi" panose="020B0502040204020203" pitchFamily="34" charset="0"/>
              </a:rPr>
              <a:t>Working memory</a:t>
            </a:r>
          </a:p>
          <a:p>
            <a:endParaRPr lang="en-US" sz="3200" b="1" dirty="0">
              <a:latin typeface="Gadug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84" y="2603500"/>
            <a:ext cx="3200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8830" y="0"/>
            <a:ext cx="6886339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350"/>
            <a:ext cx="2712383" cy="172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1126">
            <a:off x="4327981" y="1188848"/>
            <a:ext cx="1431378" cy="1026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105150"/>
            <a:ext cx="1822704" cy="18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81915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1965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33974" y="819149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11.0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40020" y="1497231"/>
            <a:ext cx="4613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Old People From Texas </a:t>
            </a:r>
          </a:p>
          <a:p>
            <a:r>
              <a:rPr lang="en-US" sz="3600" b="1" dirty="0" smtClean="0"/>
              <a:t>Eat Spiders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37" y="2097395"/>
            <a:ext cx="1612981" cy="27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38150"/>
            <a:ext cx="297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 palace technique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23950"/>
            <a:ext cx="5343525" cy="3562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028950"/>
            <a:ext cx="902127" cy="11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09550"/>
            <a:ext cx="8839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Image Credits</a:t>
            </a:r>
          </a:p>
          <a:p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Graham </a:t>
            </a:r>
            <a:r>
              <a:rPr lang="en-US" sz="1400" dirty="0"/>
              <a:t>cracker stack, by Evan Amos, </a:t>
            </a:r>
            <a:r>
              <a:rPr lang="en-US" sz="1400" dirty="0">
                <a:hlinkClick r:id="rId2"/>
              </a:rPr>
              <a:t>http://en.wikipedia.org/wiki/Graham_cracker#mediaviewer/File:Graham-Cracker-Stack.jpg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 smtClean="0"/>
              <a:t>Xray</a:t>
            </a:r>
            <a:r>
              <a:rPr lang="en-US" sz="1400" dirty="0" smtClean="0"/>
              <a:t> </a:t>
            </a:r>
            <a:r>
              <a:rPr lang="en-US" sz="1400" dirty="0"/>
              <a:t>hand with color, by Dr. </a:t>
            </a:r>
            <a:r>
              <a:rPr lang="en-US" sz="1400" dirty="0" err="1"/>
              <a:t>Jochen</a:t>
            </a:r>
            <a:r>
              <a:rPr lang="en-US" sz="1400" dirty="0"/>
              <a:t> </a:t>
            </a:r>
            <a:r>
              <a:rPr lang="en-US" sz="1400" dirty="0" err="1"/>
              <a:t>Lengerke</a:t>
            </a:r>
            <a:r>
              <a:rPr lang="en-US" sz="1400" dirty="0"/>
              <a:t>,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en.wikipedia.org/wiki/Carpus#mediaviewer/File:Xray_hand_with_color.jpg</a:t>
            </a:r>
            <a:endParaRPr lang="en-US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Memory </a:t>
            </a:r>
            <a:r>
              <a:rPr lang="en-US" sz="1400" dirty="0"/>
              <a:t>ribbon and patterns, © Barbara Oakley, 2014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“Visual” Moussa</a:t>
            </a:r>
            <a:r>
              <a:rPr lang="en-US" sz="1400" dirty="0"/>
              <a:t>, MN, MR Steen, PJ </a:t>
            </a:r>
            <a:r>
              <a:rPr lang="en-US" sz="1400" dirty="0" err="1"/>
              <a:t>Laurienti</a:t>
            </a:r>
            <a:r>
              <a:rPr lang="en-US" sz="1400" dirty="0"/>
              <a:t>, and S </a:t>
            </a:r>
            <a:r>
              <a:rPr lang="en-US" sz="1400" dirty="0" err="1"/>
              <a:t>Hayasaka</a:t>
            </a:r>
            <a:r>
              <a:rPr lang="en-US" sz="1400" dirty="0"/>
              <a:t>. "Consistency of Network Modules in Resting-State </a:t>
            </a:r>
            <a:r>
              <a:rPr lang="en-US" sz="1400" dirty="0" err="1"/>
              <a:t>Fmri</a:t>
            </a:r>
            <a:r>
              <a:rPr lang="en-US" sz="1400" dirty="0"/>
              <a:t> </a:t>
            </a:r>
            <a:r>
              <a:rPr lang="en-US" sz="1400" dirty="0" err="1"/>
              <a:t>Connectome</a:t>
            </a:r>
            <a:r>
              <a:rPr lang="en-US" sz="1400" dirty="0"/>
              <a:t> Data." </a:t>
            </a:r>
            <a:r>
              <a:rPr lang="en-US" sz="1400" i="1" dirty="0" err="1"/>
              <a:t>PLoS</a:t>
            </a:r>
            <a:r>
              <a:rPr lang="en-US" sz="1400" i="1" dirty="0"/>
              <a:t> ONE </a:t>
            </a:r>
            <a:r>
              <a:rPr lang="en-US" sz="1400" dirty="0"/>
              <a:t>7, no. 8 (2012): e44428</a:t>
            </a:r>
            <a:r>
              <a:rPr lang="en-US" sz="1400" dirty="0" smtClean="0"/>
              <a:t>.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Oakley </a:t>
            </a:r>
            <a:r>
              <a:rPr lang="en-US" sz="1400" dirty="0"/>
              <a:t>house, ©Philip Oakley, 2014</a:t>
            </a:r>
            <a:r>
              <a:rPr lang="en-US" sz="14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Neural pinball, ©Barbara Oakley, 2014.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Living room, ©Rachel Oakley,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Kitchen </a:t>
            </a:r>
            <a:r>
              <a:rPr lang="en-US" sz="1400" dirty="0"/>
              <a:t>sink, ©Philip Oakley,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Clip art courtesy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26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141</Words>
  <Application>Microsoft Office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Gadugi</vt:lpstr>
      <vt:lpstr>Office Theme</vt:lpstr>
      <vt:lpstr>1_Office Theme</vt:lpstr>
      <vt:lpstr>Summing up memory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66</cp:revision>
  <dcterms:created xsi:type="dcterms:W3CDTF">2014-06-06T22:47:41Z</dcterms:created>
  <dcterms:modified xsi:type="dcterms:W3CDTF">2014-07-06T20:09:02Z</dcterms:modified>
</cp:coreProperties>
</file>