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2951"/>
            <a:ext cx="7772400" cy="1957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week 4 –</a:t>
            </a:r>
            <a:br>
              <a:rPr lang="en-US" dirty="0" smtClean="0"/>
            </a:br>
            <a:r>
              <a:rPr lang="en-US" dirty="0" smtClean="0"/>
              <a:t>Renaissance learning and </a:t>
            </a:r>
            <a:br>
              <a:rPr lang="en-US" dirty="0" smtClean="0"/>
            </a:br>
            <a:r>
              <a:rPr lang="en-US" dirty="0" smtClean="0"/>
              <a:t>unlocking your potential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66750"/>
            <a:ext cx="8229600" cy="3394472"/>
          </a:xfrm>
        </p:spPr>
        <p:txBody>
          <a:bodyPr/>
          <a:lstStyle/>
          <a:p>
            <a:r>
              <a:rPr lang="en-US" dirty="0" smtClean="0"/>
              <a:t>Learn using metaphor and analogy</a:t>
            </a:r>
          </a:p>
          <a:p>
            <a:r>
              <a:rPr lang="en-US" dirty="0" smtClean="0"/>
              <a:t>Work profitably with teammates</a:t>
            </a:r>
          </a:p>
          <a:p>
            <a:r>
              <a:rPr lang="en-US" dirty="0" smtClean="0"/>
              <a:t>Perform well 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2150"/>
            <a:ext cx="3733800" cy="26701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45714"/>
            <a:ext cx="4072930" cy="138684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32065" y="594323"/>
            <a:ext cx="3810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большо́й</a:t>
            </a:r>
            <a:r>
              <a:rPr lang="en-US" dirty="0" smtClean="0"/>
              <a:t>	</a:t>
            </a:r>
            <a:r>
              <a:rPr lang="en-US" dirty="0" err="1" smtClean="0"/>
              <a:t>большо́го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больши́х</a:t>
            </a:r>
            <a:r>
              <a:rPr lang="en-US" dirty="0" smtClean="0"/>
              <a:t>	</a:t>
            </a:r>
            <a:r>
              <a:rPr lang="en-US" dirty="0" err="1" smtClean="0"/>
              <a:t>большо́му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больши́м</a:t>
            </a:r>
            <a:r>
              <a:rPr lang="en-US" dirty="0" smtClean="0"/>
              <a:t>	</a:t>
            </a:r>
            <a:r>
              <a:rPr lang="en-US" dirty="0" err="1" smtClean="0"/>
              <a:t>большу́ю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Illustration credits</a:t>
            </a:r>
          </a:p>
          <a:p>
            <a:pPr marL="0" indent="0">
              <a:buNone/>
            </a:pPr>
            <a:r>
              <a:rPr lang="en-US" dirty="0" smtClean="0"/>
              <a:t>Brick walls, ©Kevin Mendez, 2013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34</Words>
  <Application>Microsoft Office PowerPoint</Application>
  <PresentationFormat>On-screen Show (16:9)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 to week 4 – Renaissance learning and  unlocking your potential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9</cp:revision>
  <dcterms:created xsi:type="dcterms:W3CDTF">2014-06-08T00:11:40Z</dcterms:created>
  <dcterms:modified xsi:type="dcterms:W3CDTF">2014-07-06T23:28:16Z</dcterms:modified>
</cp:coreProperties>
</file>