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6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95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4-6: Hard start jump to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3550"/>
            <a:ext cx="6400800" cy="1314450"/>
          </a:xfrm>
        </p:spPr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24200" y="2952750"/>
            <a:ext cx="2793022" cy="1200149"/>
            <a:chOff x="3581400" y="2114550"/>
            <a:chExt cx="2793022" cy="1200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114550"/>
              <a:ext cx="1345222" cy="12001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2419350"/>
              <a:ext cx="1836115" cy="764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8150"/>
            <a:ext cx="3566160" cy="4322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81350"/>
            <a:ext cx="1835055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16" y="1551483"/>
            <a:ext cx="2654021" cy="23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8150"/>
            <a:ext cx="8229600" cy="3394472"/>
          </a:xfrm>
        </p:spPr>
        <p:txBody>
          <a:bodyPr/>
          <a:lstStyle/>
          <a:p>
            <a:r>
              <a:rPr lang="en-US" dirty="0" smtClean="0"/>
              <a:t>Hard-start-jump-to-easy technique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38580"/>
            <a:ext cx="3019425" cy="34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2550"/>
            <a:ext cx="2895600" cy="32288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5000" y="4705350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Focused mode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2866" y="4705350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-86" r="3333" b="-86"/>
          <a:stretch/>
        </p:blipFill>
        <p:spPr>
          <a:xfrm>
            <a:off x="2209800" y="1276350"/>
            <a:ext cx="4495800" cy="224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14350"/>
            <a:ext cx="25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start – jump to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172200" y="2952750"/>
            <a:ext cx="2793022" cy="1200149"/>
            <a:chOff x="3581400" y="2114550"/>
            <a:chExt cx="2793022" cy="1200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114550"/>
              <a:ext cx="1345222" cy="12001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2419350"/>
              <a:ext cx="1836115" cy="76443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1" y="641020"/>
            <a:ext cx="2743125" cy="1909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5427">
            <a:off x="2871540" y="1011184"/>
            <a:ext cx="2390457" cy="1754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7216">
            <a:off x="2638058" y="285654"/>
            <a:ext cx="2408487" cy="1768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57" y="531803"/>
            <a:ext cx="1283143" cy="16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9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229600" cy="44005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effectLst/>
                <a:latin typeface="Gadugi" panose="020B0502040204020203" pitchFamily="34" charset="0"/>
              </a:rPr>
              <a:t>Illustration credits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effectLst/>
              <a:latin typeface="Gadug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Focused and diffuse mode, ©Kevin Mendez, 2014.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Zombie ©Kevin Mendez, 2014.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Chef at work courtesy Philip Oakley, ©Philip Oakley, 2014.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Neural ribbons ©Barbara Oakley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Clip art courtesy Microsoft Corporation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effectLst/>
              <a:latin typeface="Gadug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effectLst/>
                <a:latin typeface="Gadugi" panose="020B0502040204020203" pitchFamily="34" charset="0"/>
              </a:rPr>
              <a:t>Relevant readings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latin typeface="Gadug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Gadugi" panose="020B0502040204020203" pitchFamily="34" charset="0"/>
              </a:rPr>
              <a:t>Oakley, </a:t>
            </a:r>
            <a:r>
              <a:rPr lang="en-US" sz="1600" dirty="0" smtClean="0">
                <a:effectLst/>
                <a:latin typeface="Gadugi" panose="020B0502040204020203" pitchFamily="34" charset="0"/>
              </a:rPr>
              <a:t>Barbara (2014</a:t>
            </a:r>
            <a:r>
              <a:rPr lang="en-US" sz="1600" dirty="0">
                <a:effectLst/>
                <a:latin typeface="Gadugi" panose="020B0502040204020203" pitchFamily="34" charset="0"/>
              </a:rPr>
              <a:t>). </a:t>
            </a:r>
            <a:r>
              <a:rPr lang="en-US" sz="1600" i="1" dirty="0">
                <a:effectLst/>
                <a:latin typeface="Gadugi" panose="020B0502040204020203" pitchFamily="34" charset="0"/>
              </a:rPr>
              <a:t>A Mind for Numbers: How to Excel at Math and Science (Even If You Flunked Algebra)</a:t>
            </a:r>
            <a:r>
              <a:rPr lang="en-US" sz="1600" dirty="0">
                <a:effectLst/>
                <a:latin typeface="Gadugi" panose="020B0502040204020203" pitchFamily="34" charset="0"/>
              </a:rPr>
              <a:t>. New York, NY: Penguin-Random House</a:t>
            </a:r>
            <a:r>
              <a:rPr lang="en-US" sz="1600" dirty="0" smtClean="0">
                <a:effectLst/>
                <a:latin typeface="Gadugi" panose="020B0502040204020203" pitchFamily="34" charset="0"/>
              </a:rPr>
              <a:t>.  See in particular chapter 17.</a:t>
            </a:r>
            <a:endParaRPr lang="en-US" sz="1600" dirty="0">
              <a:effectLst/>
              <a:latin typeface="Gadug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latin typeface="Gadug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 smtClean="0">
              <a:latin typeface="Gadug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108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Gadugi</vt:lpstr>
      <vt:lpstr>Office Theme</vt:lpstr>
      <vt:lpstr>4-6: Hard start jump to easy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29</cp:revision>
  <dcterms:created xsi:type="dcterms:W3CDTF">2014-06-08T00:11:40Z</dcterms:created>
  <dcterms:modified xsi:type="dcterms:W3CDTF">2014-07-14T23:37:37Z</dcterms:modified>
</cp:coreProperties>
</file>