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66" r:id="rId2"/>
    <p:sldId id="269" r:id="rId3"/>
    <p:sldId id="257" r:id="rId4"/>
    <p:sldId id="258" r:id="rId5"/>
    <p:sldId id="268" r:id="rId6"/>
    <p:sldId id="260" r:id="rId7"/>
    <p:sldId id="264" r:id="rId8"/>
    <p:sldId id="263" r:id="rId9"/>
    <p:sldId id="26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C7A46-2298-4E8D-A663-94D740203756}"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US"/>
        </a:p>
      </dgm:t>
    </dgm:pt>
    <dgm:pt modelId="{2DF65841-A2A0-422A-B056-1E701322CCDF}">
      <dgm:prSet phldrT="[Text]"/>
      <dgm:spPr/>
      <dgm:t>
        <a:bodyPr/>
        <a:lstStyle/>
        <a:p>
          <a:r>
            <a:rPr lang="en-US" dirty="0" smtClean="0"/>
            <a:t>Scala</a:t>
          </a:r>
        </a:p>
      </dgm:t>
    </dgm:pt>
    <dgm:pt modelId="{3036EF29-AA01-42E0-8AD3-176CE99531E0}" type="parTrans" cxnId="{11AE2CD2-3378-4D4B-AB82-12DC8C8D5D97}">
      <dgm:prSet/>
      <dgm:spPr/>
      <dgm:t>
        <a:bodyPr/>
        <a:lstStyle/>
        <a:p>
          <a:endParaRPr lang="en-US"/>
        </a:p>
      </dgm:t>
    </dgm:pt>
    <dgm:pt modelId="{95DE659E-BCA3-4A9C-9588-7CB6857063E3}" type="sibTrans" cxnId="{11AE2CD2-3378-4D4B-AB82-12DC8C8D5D97}">
      <dgm:prSet/>
      <dgm:spPr/>
      <dgm:t>
        <a:bodyPr/>
        <a:lstStyle/>
        <a:p>
          <a:endParaRPr lang="en-US"/>
        </a:p>
      </dgm:t>
    </dgm:pt>
    <dgm:pt modelId="{BD594077-FED1-46AB-8800-3E2A459CE3A2}">
      <dgm:prSet phldrT="[Text]"/>
      <dgm:spPr/>
      <dgm:t>
        <a:bodyPr/>
        <a:lstStyle/>
        <a:p>
          <a:r>
            <a:rPr lang="en-US" dirty="0" smtClean="0"/>
            <a:t>SBT</a:t>
          </a:r>
          <a:endParaRPr lang="en-US" dirty="0"/>
        </a:p>
      </dgm:t>
    </dgm:pt>
    <dgm:pt modelId="{31EC33DB-4D9A-4E45-AC01-62BDCE6F23CC}" type="parTrans" cxnId="{85E739FA-ED14-491B-9FBC-CAB45B95C60B}">
      <dgm:prSet/>
      <dgm:spPr/>
      <dgm:t>
        <a:bodyPr/>
        <a:lstStyle/>
        <a:p>
          <a:endParaRPr lang="en-US"/>
        </a:p>
      </dgm:t>
    </dgm:pt>
    <dgm:pt modelId="{630EDBE1-7518-4E26-B5D2-E3DA02B916A5}" type="sibTrans" cxnId="{85E739FA-ED14-491B-9FBC-CAB45B95C60B}">
      <dgm:prSet/>
      <dgm:spPr/>
      <dgm:t>
        <a:bodyPr/>
        <a:lstStyle/>
        <a:p>
          <a:endParaRPr lang="en-US"/>
        </a:p>
      </dgm:t>
    </dgm:pt>
    <dgm:pt modelId="{781BAC25-C389-4243-AEB5-0967BEF9D40F}">
      <dgm:prSet phldrT="[Text]"/>
      <dgm:spPr/>
      <dgm:t>
        <a:bodyPr/>
        <a:lstStyle/>
        <a:p>
          <a:r>
            <a:rPr lang="en-US" dirty="0" smtClean="0"/>
            <a:t>Spark</a:t>
          </a:r>
          <a:endParaRPr lang="en-US" dirty="0"/>
        </a:p>
      </dgm:t>
    </dgm:pt>
    <dgm:pt modelId="{65BD36B8-9F0C-4469-8439-DF19D5996D6A}" type="parTrans" cxnId="{4C16BA1D-B069-403C-9E1D-E564071D13BA}">
      <dgm:prSet/>
      <dgm:spPr/>
      <dgm:t>
        <a:bodyPr/>
        <a:lstStyle/>
        <a:p>
          <a:endParaRPr lang="en-US"/>
        </a:p>
      </dgm:t>
    </dgm:pt>
    <dgm:pt modelId="{252A9F65-CC27-44FF-BDB9-99890EED6CD5}" type="sibTrans" cxnId="{4C16BA1D-B069-403C-9E1D-E564071D13BA}">
      <dgm:prSet/>
      <dgm:spPr/>
      <dgm:t>
        <a:bodyPr/>
        <a:lstStyle/>
        <a:p>
          <a:endParaRPr lang="en-US"/>
        </a:p>
      </dgm:t>
    </dgm:pt>
    <dgm:pt modelId="{D4D29C66-AC1B-4A3D-B692-020F1C9DE181}">
      <dgm:prSet phldrT="[Text]"/>
      <dgm:spPr/>
      <dgm:t>
        <a:bodyPr/>
        <a:lstStyle/>
        <a:p>
          <a:r>
            <a:rPr lang="en-US" dirty="0" smtClean="0"/>
            <a:t>Output</a:t>
          </a:r>
          <a:endParaRPr lang="en-US" dirty="0"/>
        </a:p>
      </dgm:t>
    </dgm:pt>
    <dgm:pt modelId="{7B932A1A-205E-4D04-B376-214A36DA9A6E}" type="parTrans" cxnId="{34721EE2-A845-4962-BCA9-FC2158ACD999}">
      <dgm:prSet/>
      <dgm:spPr/>
      <dgm:t>
        <a:bodyPr/>
        <a:lstStyle/>
        <a:p>
          <a:endParaRPr lang="en-US"/>
        </a:p>
      </dgm:t>
    </dgm:pt>
    <dgm:pt modelId="{B537486A-0D19-454E-BA78-6B32C4DB376C}" type="sibTrans" cxnId="{34721EE2-A845-4962-BCA9-FC2158ACD999}">
      <dgm:prSet/>
      <dgm:spPr/>
      <dgm:t>
        <a:bodyPr/>
        <a:lstStyle/>
        <a:p>
          <a:endParaRPr lang="en-US"/>
        </a:p>
      </dgm:t>
    </dgm:pt>
    <dgm:pt modelId="{61CAE919-6270-4687-8A92-B45E83C03AF5}">
      <dgm:prSet phldrT="[Text]"/>
      <dgm:spPr/>
      <dgm:t>
        <a:bodyPr/>
        <a:lstStyle/>
        <a:p>
          <a:r>
            <a:rPr lang="en-US" dirty="0" smtClean="0"/>
            <a:t>Data-Bricks</a:t>
          </a:r>
        </a:p>
      </dgm:t>
    </dgm:pt>
    <dgm:pt modelId="{48AB75C4-9FD6-44A0-A888-D879341397FB}" type="parTrans" cxnId="{B404FCB6-A58D-4E09-8142-6753D2B7B725}">
      <dgm:prSet/>
      <dgm:spPr/>
      <dgm:t>
        <a:bodyPr/>
        <a:lstStyle/>
        <a:p>
          <a:endParaRPr lang="en-US"/>
        </a:p>
      </dgm:t>
    </dgm:pt>
    <dgm:pt modelId="{8E17D77B-90D7-43B7-95DE-C13A0FE30FAA}" type="sibTrans" cxnId="{B404FCB6-A58D-4E09-8142-6753D2B7B725}">
      <dgm:prSet/>
      <dgm:spPr/>
      <dgm:t>
        <a:bodyPr/>
        <a:lstStyle/>
        <a:p>
          <a:endParaRPr lang="en-US"/>
        </a:p>
      </dgm:t>
    </dgm:pt>
    <dgm:pt modelId="{EA03AD22-D19C-45A8-A248-1B79CF70E9C6}">
      <dgm:prSet phldrT="[Text]"/>
      <dgm:spPr/>
      <dgm:t>
        <a:bodyPr/>
        <a:lstStyle/>
        <a:p>
          <a:r>
            <a:rPr lang="en-US" dirty="0" smtClean="0"/>
            <a:t>Eclipse</a:t>
          </a:r>
          <a:endParaRPr lang="en-US" dirty="0"/>
        </a:p>
      </dgm:t>
    </dgm:pt>
    <dgm:pt modelId="{E1D4A3A3-C4EF-43C8-877F-AC890ED698B0}" type="parTrans" cxnId="{B921FC8D-780C-43AE-AB55-529A17938E86}">
      <dgm:prSet/>
      <dgm:spPr/>
      <dgm:t>
        <a:bodyPr/>
        <a:lstStyle/>
        <a:p>
          <a:endParaRPr lang="en-US"/>
        </a:p>
      </dgm:t>
    </dgm:pt>
    <dgm:pt modelId="{74B47F28-C8F5-4C78-B36F-7248CD3E3EC8}" type="sibTrans" cxnId="{B921FC8D-780C-43AE-AB55-529A17938E86}">
      <dgm:prSet/>
      <dgm:spPr/>
      <dgm:t>
        <a:bodyPr/>
        <a:lstStyle/>
        <a:p>
          <a:endParaRPr lang="en-US"/>
        </a:p>
      </dgm:t>
    </dgm:pt>
    <dgm:pt modelId="{9870FCB6-EA35-4FE6-A091-991F19614FD5}">
      <dgm:prSet/>
      <dgm:spPr/>
      <dgm:t>
        <a:bodyPr/>
        <a:lstStyle/>
        <a:p>
          <a:r>
            <a:rPr lang="en-US" dirty="0" smtClean="0"/>
            <a:t>Google Cloud</a:t>
          </a:r>
          <a:endParaRPr lang="en-US" dirty="0"/>
        </a:p>
      </dgm:t>
    </dgm:pt>
    <dgm:pt modelId="{61BF3EEA-1785-4082-8303-B0099A829B90}" type="parTrans" cxnId="{1153062A-30CA-40F6-B0DC-789E5A246D19}">
      <dgm:prSet/>
      <dgm:spPr/>
      <dgm:t>
        <a:bodyPr/>
        <a:lstStyle/>
        <a:p>
          <a:endParaRPr lang="en-US"/>
        </a:p>
      </dgm:t>
    </dgm:pt>
    <dgm:pt modelId="{25046BBF-8F5F-48F7-854F-18910C9DD59A}" type="sibTrans" cxnId="{1153062A-30CA-40F6-B0DC-789E5A246D19}">
      <dgm:prSet/>
      <dgm:spPr/>
      <dgm:t>
        <a:bodyPr/>
        <a:lstStyle/>
        <a:p>
          <a:endParaRPr lang="en-US"/>
        </a:p>
      </dgm:t>
    </dgm:pt>
    <dgm:pt modelId="{E525307D-8625-448E-8A2C-7ABE046F1942}" type="pres">
      <dgm:prSet presAssocID="{3C3C7A46-2298-4E8D-A663-94D740203756}" presName="cycle" presStyleCnt="0">
        <dgm:presLayoutVars>
          <dgm:dir/>
          <dgm:resizeHandles val="exact"/>
        </dgm:presLayoutVars>
      </dgm:prSet>
      <dgm:spPr/>
      <dgm:t>
        <a:bodyPr/>
        <a:lstStyle/>
        <a:p>
          <a:endParaRPr lang="en-US"/>
        </a:p>
      </dgm:t>
    </dgm:pt>
    <dgm:pt modelId="{A3B34AF0-A4D8-4765-AE5E-6ED1898E36C6}" type="pres">
      <dgm:prSet presAssocID="{2DF65841-A2A0-422A-B056-1E701322CCDF}" presName="node" presStyleLbl="node1" presStyleIdx="0" presStyleCnt="7" custRadScaleRad="6509" custRadScaleInc="428015">
        <dgm:presLayoutVars>
          <dgm:bulletEnabled val="1"/>
        </dgm:presLayoutVars>
      </dgm:prSet>
      <dgm:spPr/>
      <dgm:t>
        <a:bodyPr/>
        <a:lstStyle/>
        <a:p>
          <a:endParaRPr lang="en-US"/>
        </a:p>
      </dgm:t>
    </dgm:pt>
    <dgm:pt modelId="{3C2C4370-BCF9-4203-8C6A-9AA636A3CDB0}" type="pres">
      <dgm:prSet presAssocID="{95DE659E-BCA3-4A9C-9588-7CB6857063E3}" presName="sibTrans" presStyleLbl="sibTrans2D1" presStyleIdx="0" presStyleCnt="7" custAng="3907308" custScaleX="135209" custLinFactY="-100000" custLinFactNeighborX="-20998" custLinFactNeighborY="-177772"/>
      <dgm:spPr/>
      <dgm:t>
        <a:bodyPr/>
        <a:lstStyle/>
        <a:p>
          <a:endParaRPr lang="en-US"/>
        </a:p>
      </dgm:t>
    </dgm:pt>
    <dgm:pt modelId="{5F6B26E9-4690-4CE8-BCB6-6AC3B5DA1CE9}" type="pres">
      <dgm:prSet presAssocID="{95DE659E-BCA3-4A9C-9588-7CB6857063E3}" presName="connectorText" presStyleLbl="sibTrans2D1" presStyleIdx="0" presStyleCnt="7"/>
      <dgm:spPr/>
      <dgm:t>
        <a:bodyPr/>
        <a:lstStyle/>
        <a:p>
          <a:endParaRPr lang="en-US"/>
        </a:p>
      </dgm:t>
    </dgm:pt>
    <dgm:pt modelId="{37D08B73-44E7-4B83-B974-B01A095E72DD}" type="pres">
      <dgm:prSet presAssocID="{61CAE919-6270-4687-8A92-B45E83C03AF5}" presName="node" presStyleLbl="node1" presStyleIdx="1" presStyleCnt="7" custRadScaleRad="101199" custRadScaleInc="37551">
        <dgm:presLayoutVars>
          <dgm:bulletEnabled val="1"/>
        </dgm:presLayoutVars>
      </dgm:prSet>
      <dgm:spPr/>
      <dgm:t>
        <a:bodyPr/>
        <a:lstStyle/>
        <a:p>
          <a:endParaRPr lang="en-US"/>
        </a:p>
      </dgm:t>
    </dgm:pt>
    <dgm:pt modelId="{BE7715CE-557A-4A97-9927-8403683CF318}" type="pres">
      <dgm:prSet presAssocID="{8E17D77B-90D7-43B7-95DE-C13A0FE30FAA}" presName="sibTrans" presStyleLbl="sibTrans2D1" presStyleIdx="1" presStyleCnt="7" custScaleX="116776"/>
      <dgm:spPr/>
      <dgm:t>
        <a:bodyPr/>
        <a:lstStyle/>
        <a:p>
          <a:endParaRPr lang="en-US"/>
        </a:p>
      </dgm:t>
    </dgm:pt>
    <dgm:pt modelId="{F93BA028-FE5E-43CA-8D43-B2D5F526CF13}" type="pres">
      <dgm:prSet presAssocID="{8E17D77B-90D7-43B7-95DE-C13A0FE30FAA}" presName="connectorText" presStyleLbl="sibTrans2D1" presStyleIdx="1" presStyleCnt="7"/>
      <dgm:spPr/>
      <dgm:t>
        <a:bodyPr/>
        <a:lstStyle/>
        <a:p>
          <a:endParaRPr lang="en-US"/>
        </a:p>
      </dgm:t>
    </dgm:pt>
    <dgm:pt modelId="{50B12235-39CF-4DEC-9C71-92791D2E9CD8}" type="pres">
      <dgm:prSet presAssocID="{D4D29C66-AC1B-4A3D-B692-020F1C9DE181}" presName="node" presStyleLbl="node1" presStyleIdx="2" presStyleCnt="7" custRadScaleRad="112810" custRadScaleInc="49929">
        <dgm:presLayoutVars>
          <dgm:bulletEnabled val="1"/>
        </dgm:presLayoutVars>
      </dgm:prSet>
      <dgm:spPr/>
      <dgm:t>
        <a:bodyPr/>
        <a:lstStyle/>
        <a:p>
          <a:endParaRPr lang="en-US"/>
        </a:p>
      </dgm:t>
    </dgm:pt>
    <dgm:pt modelId="{2E9BF9DE-CA66-4571-A78E-CE4DF10D0863}" type="pres">
      <dgm:prSet presAssocID="{B537486A-0D19-454E-BA78-6B32C4DB376C}" presName="sibTrans" presStyleLbl="sibTrans2D1" presStyleIdx="2" presStyleCnt="7" custAng="10882705" custScaleX="102721"/>
      <dgm:spPr/>
      <dgm:t>
        <a:bodyPr/>
        <a:lstStyle/>
        <a:p>
          <a:endParaRPr lang="en-US"/>
        </a:p>
      </dgm:t>
    </dgm:pt>
    <dgm:pt modelId="{A8BEC10F-3F78-4BE4-A8AD-1CF594A54413}" type="pres">
      <dgm:prSet presAssocID="{B537486A-0D19-454E-BA78-6B32C4DB376C}" presName="connectorText" presStyleLbl="sibTrans2D1" presStyleIdx="2" presStyleCnt="7"/>
      <dgm:spPr/>
      <dgm:t>
        <a:bodyPr/>
        <a:lstStyle/>
        <a:p>
          <a:endParaRPr lang="en-US"/>
        </a:p>
      </dgm:t>
    </dgm:pt>
    <dgm:pt modelId="{AEDE8DF6-7C2D-4CA1-988F-003DE2D2D199}" type="pres">
      <dgm:prSet presAssocID="{9870FCB6-EA35-4FE6-A091-991F19614FD5}" presName="node" presStyleLbl="node1" presStyleIdx="3" presStyleCnt="7" custRadScaleRad="90888" custRadScaleInc="54136">
        <dgm:presLayoutVars>
          <dgm:bulletEnabled val="1"/>
        </dgm:presLayoutVars>
      </dgm:prSet>
      <dgm:spPr/>
      <dgm:t>
        <a:bodyPr/>
        <a:lstStyle/>
        <a:p>
          <a:endParaRPr lang="en-US"/>
        </a:p>
      </dgm:t>
    </dgm:pt>
    <dgm:pt modelId="{9EEA78AE-6D7A-4CD8-A384-335398E1D299}" type="pres">
      <dgm:prSet presAssocID="{25046BBF-8F5F-48F7-854F-18910C9DD59A}" presName="sibTrans" presStyleLbl="sibTrans2D1" presStyleIdx="3" presStyleCnt="7" custAng="11013403"/>
      <dgm:spPr/>
      <dgm:t>
        <a:bodyPr/>
        <a:lstStyle/>
        <a:p>
          <a:endParaRPr lang="en-US"/>
        </a:p>
      </dgm:t>
    </dgm:pt>
    <dgm:pt modelId="{5BBB2765-D8D8-4873-B67A-EC95DD3271DC}" type="pres">
      <dgm:prSet presAssocID="{25046BBF-8F5F-48F7-854F-18910C9DD59A}" presName="connectorText" presStyleLbl="sibTrans2D1" presStyleIdx="3" presStyleCnt="7"/>
      <dgm:spPr/>
      <dgm:t>
        <a:bodyPr/>
        <a:lstStyle/>
        <a:p>
          <a:endParaRPr lang="en-US"/>
        </a:p>
      </dgm:t>
    </dgm:pt>
    <dgm:pt modelId="{1A73EAAD-2DAC-4C3F-A520-4D7FBDDC12B4}" type="pres">
      <dgm:prSet presAssocID="{BD594077-FED1-46AB-8800-3E2A459CE3A2}" presName="node" presStyleLbl="node1" presStyleIdx="4" presStyleCnt="7" custRadScaleRad="100211" custRadScaleInc="100113">
        <dgm:presLayoutVars>
          <dgm:bulletEnabled val="1"/>
        </dgm:presLayoutVars>
      </dgm:prSet>
      <dgm:spPr/>
      <dgm:t>
        <a:bodyPr/>
        <a:lstStyle/>
        <a:p>
          <a:endParaRPr lang="en-US"/>
        </a:p>
      </dgm:t>
    </dgm:pt>
    <dgm:pt modelId="{186001B6-7345-44F5-B19E-1AAD5BF0F835}" type="pres">
      <dgm:prSet presAssocID="{630EDBE1-7518-4E26-B5D2-E3DA02B916A5}" presName="sibTrans" presStyleLbl="sibTrans2D1" presStyleIdx="4" presStyleCnt="7" custAng="10849090" custScaleX="117528"/>
      <dgm:spPr/>
      <dgm:t>
        <a:bodyPr/>
        <a:lstStyle/>
        <a:p>
          <a:endParaRPr lang="en-US"/>
        </a:p>
      </dgm:t>
    </dgm:pt>
    <dgm:pt modelId="{C57A74B2-ECD8-44BA-AF9E-9B5743F11555}" type="pres">
      <dgm:prSet presAssocID="{630EDBE1-7518-4E26-B5D2-E3DA02B916A5}" presName="connectorText" presStyleLbl="sibTrans2D1" presStyleIdx="4" presStyleCnt="7"/>
      <dgm:spPr/>
      <dgm:t>
        <a:bodyPr/>
        <a:lstStyle/>
        <a:p>
          <a:endParaRPr lang="en-US"/>
        </a:p>
      </dgm:t>
    </dgm:pt>
    <dgm:pt modelId="{C5F0432F-8001-4ED3-A770-B797C934CF51}" type="pres">
      <dgm:prSet presAssocID="{EA03AD22-D19C-45A8-A248-1B79CF70E9C6}" presName="node" presStyleLbl="node1" presStyleIdx="5" presStyleCnt="7" custRadScaleRad="92969" custRadScaleInc="123827">
        <dgm:presLayoutVars>
          <dgm:bulletEnabled val="1"/>
        </dgm:presLayoutVars>
      </dgm:prSet>
      <dgm:spPr/>
      <dgm:t>
        <a:bodyPr/>
        <a:lstStyle/>
        <a:p>
          <a:endParaRPr lang="en-US"/>
        </a:p>
      </dgm:t>
    </dgm:pt>
    <dgm:pt modelId="{51F8B3F0-B8C7-4D94-98E9-8A353413E14A}" type="pres">
      <dgm:prSet presAssocID="{74B47F28-C8F5-4C78-B36F-7248CD3E3EC8}" presName="sibTrans" presStyleLbl="sibTrans2D1" presStyleIdx="5" presStyleCnt="7" custAng="10849090" custScaleX="102487" custLinFactNeighborX="-26621" custLinFactNeighborY="-34694"/>
      <dgm:spPr/>
      <dgm:t>
        <a:bodyPr/>
        <a:lstStyle/>
        <a:p>
          <a:endParaRPr lang="en-US"/>
        </a:p>
      </dgm:t>
    </dgm:pt>
    <dgm:pt modelId="{EC770F4E-22BA-429F-BE48-4676552941C1}" type="pres">
      <dgm:prSet presAssocID="{74B47F28-C8F5-4C78-B36F-7248CD3E3EC8}" presName="connectorText" presStyleLbl="sibTrans2D1" presStyleIdx="5" presStyleCnt="7"/>
      <dgm:spPr/>
      <dgm:t>
        <a:bodyPr/>
        <a:lstStyle/>
        <a:p>
          <a:endParaRPr lang="en-US"/>
        </a:p>
      </dgm:t>
    </dgm:pt>
    <dgm:pt modelId="{75DDA583-CBA9-4BC5-9B5A-023D7DEE0C6F}" type="pres">
      <dgm:prSet presAssocID="{781BAC25-C389-4243-AEB5-0967BEF9D40F}" presName="node" presStyleLbl="node1" presStyleIdx="6" presStyleCnt="7" custRadScaleRad="91946" custRadScaleInc="177547">
        <dgm:presLayoutVars>
          <dgm:bulletEnabled val="1"/>
        </dgm:presLayoutVars>
      </dgm:prSet>
      <dgm:spPr/>
      <dgm:t>
        <a:bodyPr/>
        <a:lstStyle/>
        <a:p>
          <a:endParaRPr lang="en-US"/>
        </a:p>
      </dgm:t>
    </dgm:pt>
    <dgm:pt modelId="{465DC11D-8868-42CA-BCA2-6E254C4F329A}" type="pres">
      <dgm:prSet presAssocID="{252A9F65-CC27-44FF-BDB9-99890EED6CD5}" presName="sibTrans" presStyleLbl="sibTrans2D1" presStyleIdx="6" presStyleCnt="7" custAng="10680857" custScaleX="113426"/>
      <dgm:spPr/>
      <dgm:t>
        <a:bodyPr/>
        <a:lstStyle/>
        <a:p>
          <a:endParaRPr lang="en-US"/>
        </a:p>
      </dgm:t>
    </dgm:pt>
    <dgm:pt modelId="{1C43A946-0896-4946-8032-0F32BB60E8B1}" type="pres">
      <dgm:prSet presAssocID="{252A9F65-CC27-44FF-BDB9-99890EED6CD5}" presName="connectorText" presStyleLbl="sibTrans2D1" presStyleIdx="6" presStyleCnt="7"/>
      <dgm:spPr/>
      <dgm:t>
        <a:bodyPr/>
        <a:lstStyle/>
        <a:p>
          <a:endParaRPr lang="en-US"/>
        </a:p>
      </dgm:t>
    </dgm:pt>
  </dgm:ptLst>
  <dgm:cxnLst>
    <dgm:cxn modelId="{0CF84D50-2097-4BA1-A4B0-198068951E8A}" type="presOf" srcId="{9870FCB6-EA35-4FE6-A091-991F19614FD5}" destId="{AEDE8DF6-7C2D-4CA1-988F-003DE2D2D199}" srcOrd="0" destOrd="0" presId="urn:microsoft.com/office/officeart/2005/8/layout/cycle2"/>
    <dgm:cxn modelId="{3EB13275-80F0-4515-A473-A58515E78ECF}" type="presOf" srcId="{B537486A-0D19-454E-BA78-6B32C4DB376C}" destId="{2E9BF9DE-CA66-4571-A78E-CE4DF10D0863}" srcOrd="0" destOrd="0" presId="urn:microsoft.com/office/officeart/2005/8/layout/cycle2"/>
    <dgm:cxn modelId="{4C16BA1D-B069-403C-9E1D-E564071D13BA}" srcId="{3C3C7A46-2298-4E8D-A663-94D740203756}" destId="{781BAC25-C389-4243-AEB5-0967BEF9D40F}" srcOrd="6" destOrd="0" parTransId="{65BD36B8-9F0C-4469-8439-DF19D5996D6A}" sibTransId="{252A9F65-CC27-44FF-BDB9-99890EED6CD5}"/>
    <dgm:cxn modelId="{B921FC8D-780C-43AE-AB55-529A17938E86}" srcId="{3C3C7A46-2298-4E8D-A663-94D740203756}" destId="{EA03AD22-D19C-45A8-A248-1B79CF70E9C6}" srcOrd="5" destOrd="0" parTransId="{E1D4A3A3-C4EF-43C8-877F-AC890ED698B0}" sibTransId="{74B47F28-C8F5-4C78-B36F-7248CD3E3EC8}"/>
    <dgm:cxn modelId="{CE21C2D8-20EB-4D91-828D-7162D59F59D5}" type="presOf" srcId="{95DE659E-BCA3-4A9C-9588-7CB6857063E3}" destId="{5F6B26E9-4690-4CE8-BCB6-6AC3B5DA1CE9}" srcOrd="1" destOrd="0" presId="urn:microsoft.com/office/officeart/2005/8/layout/cycle2"/>
    <dgm:cxn modelId="{F5865734-820C-4CEE-9898-6391BD19A980}" type="presOf" srcId="{3C3C7A46-2298-4E8D-A663-94D740203756}" destId="{E525307D-8625-448E-8A2C-7ABE046F1942}" srcOrd="0" destOrd="0" presId="urn:microsoft.com/office/officeart/2005/8/layout/cycle2"/>
    <dgm:cxn modelId="{FFAA5823-F4F0-4166-84D6-214B72BCFD24}" type="presOf" srcId="{B537486A-0D19-454E-BA78-6B32C4DB376C}" destId="{A8BEC10F-3F78-4BE4-A8AD-1CF594A54413}" srcOrd="1" destOrd="0" presId="urn:microsoft.com/office/officeart/2005/8/layout/cycle2"/>
    <dgm:cxn modelId="{B356D63D-41B6-4772-90AE-DD38EB989A03}" type="presOf" srcId="{630EDBE1-7518-4E26-B5D2-E3DA02B916A5}" destId="{C57A74B2-ECD8-44BA-AF9E-9B5743F11555}" srcOrd="1" destOrd="0" presId="urn:microsoft.com/office/officeart/2005/8/layout/cycle2"/>
    <dgm:cxn modelId="{266BE930-8030-4720-818D-3B1B31E192A8}" type="presOf" srcId="{BD594077-FED1-46AB-8800-3E2A459CE3A2}" destId="{1A73EAAD-2DAC-4C3F-A520-4D7FBDDC12B4}" srcOrd="0" destOrd="0" presId="urn:microsoft.com/office/officeart/2005/8/layout/cycle2"/>
    <dgm:cxn modelId="{CDD4D589-BAAF-4787-9B37-1698D534EC60}" type="presOf" srcId="{8E17D77B-90D7-43B7-95DE-C13A0FE30FAA}" destId="{BE7715CE-557A-4A97-9927-8403683CF318}" srcOrd="0" destOrd="0" presId="urn:microsoft.com/office/officeart/2005/8/layout/cycle2"/>
    <dgm:cxn modelId="{1C604B8E-DF73-4EE9-9D43-E3BA0ACC3929}" type="presOf" srcId="{25046BBF-8F5F-48F7-854F-18910C9DD59A}" destId="{5BBB2765-D8D8-4873-B67A-EC95DD3271DC}" srcOrd="1" destOrd="0" presId="urn:microsoft.com/office/officeart/2005/8/layout/cycle2"/>
    <dgm:cxn modelId="{1EA04E86-4FCD-49F3-9099-6979B8403CBF}" type="presOf" srcId="{95DE659E-BCA3-4A9C-9588-7CB6857063E3}" destId="{3C2C4370-BCF9-4203-8C6A-9AA636A3CDB0}" srcOrd="0" destOrd="0" presId="urn:microsoft.com/office/officeart/2005/8/layout/cycle2"/>
    <dgm:cxn modelId="{B404FCB6-A58D-4E09-8142-6753D2B7B725}" srcId="{3C3C7A46-2298-4E8D-A663-94D740203756}" destId="{61CAE919-6270-4687-8A92-B45E83C03AF5}" srcOrd="1" destOrd="0" parTransId="{48AB75C4-9FD6-44A0-A888-D879341397FB}" sibTransId="{8E17D77B-90D7-43B7-95DE-C13A0FE30FAA}"/>
    <dgm:cxn modelId="{4CE30F2F-B1FB-450B-B238-A07D5528B3CF}" type="presOf" srcId="{D4D29C66-AC1B-4A3D-B692-020F1C9DE181}" destId="{50B12235-39CF-4DEC-9C71-92791D2E9CD8}" srcOrd="0" destOrd="0" presId="urn:microsoft.com/office/officeart/2005/8/layout/cycle2"/>
    <dgm:cxn modelId="{85E739FA-ED14-491B-9FBC-CAB45B95C60B}" srcId="{3C3C7A46-2298-4E8D-A663-94D740203756}" destId="{BD594077-FED1-46AB-8800-3E2A459CE3A2}" srcOrd="4" destOrd="0" parTransId="{31EC33DB-4D9A-4E45-AC01-62BDCE6F23CC}" sibTransId="{630EDBE1-7518-4E26-B5D2-E3DA02B916A5}"/>
    <dgm:cxn modelId="{6C8C32D8-338F-4756-BE57-D9EE436ED8FE}" type="presOf" srcId="{74B47F28-C8F5-4C78-B36F-7248CD3E3EC8}" destId="{51F8B3F0-B8C7-4D94-98E9-8A353413E14A}" srcOrd="0" destOrd="0" presId="urn:microsoft.com/office/officeart/2005/8/layout/cycle2"/>
    <dgm:cxn modelId="{F688F48F-A202-4718-9F7B-F53D2D87DF6A}" type="presOf" srcId="{25046BBF-8F5F-48F7-854F-18910C9DD59A}" destId="{9EEA78AE-6D7A-4CD8-A384-335398E1D299}" srcOrd="0" destOrd="0" presId="urn:microsoft.com/office/officeart/2005/8/layout/cycle2"/>
    <dgm:cxn modelId="{69FB2EE8-2326-4E0D-9984-14D1AF3379F3}" type="presOf" srcId="{2DF65841-A2A0-422A-B056-1E701322CCDF}" destId="{A3B34AF0-A4D8-4765-AE5E-6ED1898E36C6}" srcOrd="0" destOrd="0" presId="urn:microsoft.com/office/officeart/2005/8/layout/cycle2"/>
    <dgm:cxn modelId="{E8B1651C-967B-4688-A37F-A0F1C445BBD2}" type="presOf" srcId="{781BAC25-C389-4243-AEB5-0967BEF9D40F}" destId="{75DDA583-CBA9-4BC5-9B5A-023D7DEE0C6F}" srcOrd="0" destOrd="0" presId="urn:microsoft.com/office/officeart/2005/8/layout/cycle2"/>
    <dgm:cxn modelId="{1C0EBDBC-F69B-4B41-AC2C-6DABE0D64AB0}" type="presOf" srcId="{252A9F65-CC27-44FF-BDB9-99890EED6CD5}" destId="{465DC11D-8868-42CA-BCA2-6E254C4F329A}" srcOrd="0" destOrd="0" presId="urn:microsoft.com/office/officeart/2005/8/layout/cycle2"/>
    <dgm:cxn modelId="{1B26315A-2B1E-4A06-B5D1-BEE0B147591D}" type="presOf" srcId="{61CAE919-6270-4687-8A92-B45E83C03AF5}" destId="{37D08B73-44E7-4B83-B974-B01A095E72DD}" srcOrd="0" destOrd="0" presId="urn:microsoft.com/office/officeart/2005/8/layout/cycle2"/>
    <dgm:cxn modelId="{1153062A-30CA-40F6-B0DC-789E5A246D19}" srcId="{3C3C7A46-2298-4E8D-A663-94D740203756}" destId="{9870FCB6-EA35-4FE6-A091-991F19614FD5}" srcOrd="3" destOrd="0" parTransId="{61BF3EEA-1785-4082-8303-B0099A829B90}" sibTransId="{25046BBF-8F5F-48F7-854F-18910C9DD59A}"/>
    <dgm:cxn modelId="{34721EE2-A845-4962-BCA9-FC2158ACD999}" srcId="{3C3C7A46-2298-4E8D-A663-94D740203756}" destId="{D4D29C66-AC1B-4A3D-B692-020F1C9DE181}" srcOrd="2" destOrd="0" parTransId="{7B932A1A-205E-4D04-B376-214A36DA9A6E}" sibTransId="{B537486A-0D19-454E-BA78-6B32C4DB376C}"/>
    <dgm:cxn modelId="{A04B6690-7CD7-437C-B19F-5179E4414371}" type="presOf" srcId="{8E17D77B-90D7-43B7-95DE-C13A0FE30FAA}" destId="{F93BA028-FE5E-43CA-8D43-B2D5F526CF13}" srcOrd="1" destOrd="0" presId="urn:microsoft.com/office/officeart/2005/8/layout/cycle2"/>
    <dgm:cxn modelId="{F200221E-1AAF-4029-8B1B-F8AAD3DF93A7}" type="presOf" srcId="{630EDBE1-7518-4E26-B5D2-E3DA02B916A5}" destId="{186001B6-7345-44F5-B19E-1AAD5BF0F835}" srcOrd="0" destOrd="0" presId="urn:microsoft.com/office/officeart/2005/8/layout/cycle2"/>
    <dgm:cxn modelId="{E34C1F18-0DC1-490C-9F4C-1FACC4ABEA46}" type="presOf" srcId="{74B47F28-C8F5-4C78-B36F-7248CD3E3EC8}" destId="{EC770F4E-22BA-429F-BE48-4676552941C1}" srcOrd="1" destOrd="0" presId="urn:microsoft.com/office/officeart/2005/8/layout/cycle2"/>
    <dgm:cxn modelId="{21451D63-0D56-45AD-A17F-6576CC12A4F4}" type="presOf" srcId="{EA03AD22-D19C-45A8-A248-1B79CF70E9C6}" destId="{C5F0432F-8001-4ED3-A770-B797C934CF51}" srcOrd="0" destOrd="0" presId="urn:microsoft.com/office/officeart/2005/8/layout/cycle2"/>
    <dgm:cxn modelId="{11AE2CD2-3378-4D4B-AB82-12DC8C8D5D97}" srcId="{3C3C7A46-2298-4E8D-A663-94D740203756}" destId="{2DF65841-A2A0-422A-B056-1E701322CCDF}" srcOrd="0" destOrd="0" parTransId="{3036EF29-AA01-42E0-8AD3-176CE99531E0}" sibTransId="{95DE659E-BCA3-4A9C-9588-7CB6857063E3}"/>
    <dgm:cxn modelId="{4AF60FD0-9021-4E39-BC7F-76DC86CE817B}" type="presOf" srcId="{252A9F65-CC27-44FF-BDB9-99890EED6CD5}" destId="{1C43A946-0896-4946-8032-0F32BB60E8B1}" srcOrd="1" destOrd="0" presId="urn:microsoft.com/office/officeart/2005/8/layout/cycle2"/>
    <dgm:cxn modelId="{69EE2EA7-371C-4590-9100-8C7DA5D657C6}" type="presParOf" srcId="{E525307D-8625-448E-8A2C-7ABE046F1942}" destId="{A3B34AF0-A4D8-4765-AE5E-6ED1898E36C6}" srcOrd="0" destOrd="0" presId="urn:microsoft.com/office/officeart/2005/8/layout/cycle2"/>
    <dgm:cxn modelId="{D51AB17C-F551-4DD2-BBFE-BE8956BE7A34}" type="presParOf" srcId="{E525307D-8625-448E-8A2C-7ABE046F1942}" destId="{3C2C4370-BCF9-4203-8C6A-9AA636A3CDB0}" srcOrd="1" destOrd="0" presId="urn:microsoft.com/office/officeart/2005/8/layout/cycle2"/>
    <dgm:cxn modelId="{096A1294-670B-4D84-A70C-ACA7C298EE30}" type="presParOf" srcId="{3C2C4370-BCF9-4203-8C6A-9AA636A3CDB0}" destId="{5F6B26E9-4690-4CE8-BCB6-6AC3B5DA1CE9}" srcOrd="0" destOrd="0" presId="urn:microsoft.com/office/officeart/2005/8/layout/cycle2"/>
    <dgm:cxn modelId="{DAF9F833-8495-4274-87D0-53D2D1F00393}" type="presParOf" srcId="{E525307D-8625-448E-8A2C-7ABE046F1942}" destId="{37D08B73-44E7-4B83-B974-B01A095E72DD}" srcOrd="2" destOrd="0" presId="urn:microsoft.com/office/officeart/2005/8/layout/cycle2"/>
    <dgm:cxn modelId="{947B5D70-73CB-4BF5-8D30-9515CC6C7472}" type="presParOf" srcId="{E525307D-8625-448E-8A2C-7ABE046F1942}" destId="{BE7715CE-557A-4A97-9927-8403683CF318}" srcOrd="3" destOrd="0" presId="urn:microsoft.com/office/officeart/2005/8/layout/cycle2"/>
    <dgm:cxn modelId="{A6959354-E06D-4C62-8FD8-CCED2EFE7387}" type="presParOf" srcId="{BE7715CE-557A-4A97-9927-8403683CF318}" destId="{F93BA028-FE5E-43CA-8D43-B2D5F526CF13}" srcOrd="0" destOrd="0" presId="urn:microsoft.com/office/officeart/2005/8/layout/cycle2"/>
    <dgm:cxn modelId="{2EF7CDA6-E12A-41A2-9930-406D0A9E1160}" type="presParOf" srcId="{E525307D-8625-448E-8A2C-7ABE046F1942}" destId="{50B12235-39CF-4DEC-9C71-92791D2E9CD8}" srcOrd="4" destOrd="0" presId="urn:microsoft.com/office/officeart/2005/8/layout/cycle2"/>
    <dgm:cxn modelId="{7B75A2D2-9722-4125-A578-425D856606B7}" type="presParOf" srcId="{E525307D-8625-448E-8A2C-7ABE046F1942}" destId="{2E9BF9DE-CA66-4571-A78E-CE4DF10D0863}" srcOrd="5" destOrd="0" presId="urn:microsoft.com/office/officeart/2005/8/layout/cycle2"/>
    <dgm:cxn modelId="{6C39B474-FDAA-463B-B4A9-DE55ED6D3AA1}" type="presParOf" srcId="{2E9BF9DE-CA66-4571-A78E-CE4DF10D0863}" destId="{A8BEC10F-3F78-4BE4-A8AD-1CF594A54413}" srcOrd="0" destOrd="0" presId="urn:microsoft.com/office/officeart/2005/8/layout/cycle2"/>
    <dgm:cxn modelId="{43DD2F3D-5B55-4F1D-8F41-6CA4C6A72E08}" type="presParOf" srcId="{E525307D-8625-448E-8A2C-7ABE046F1942}" destId="{AEDE8DF6-7C2D-4CA1-988F-003DE2D2D199}" srcOrd="6" destOrd="0" presId="urn:microsoft.com/office/officeart/2005/8/layout/cycle2"/>
    <dgm:cxn modelId="{82B811E4-0A75-4331-A5CA-9AEF0EFCE77C}" type="presParOf" srcId="{E525307D-8625-448E-8A2C-7ABE046F1942}" destId="{9EEA78AE-6D7A-4CD8-A384-335398E1D299}" srcOrd="7" destOrd="0" presId="urn:microsoft.com/office/officeart/2005/8/layout/cycle2"/>
    <dgm:cxn modelId="{B8B283F8-9149-4774-B081-A00D0A0F30CB}" type="presParOf" srcId="{9EEA78AE-6D7A-4CD8-A384-335398E1D299}" destId="{5BBB2765-D8D8-4873-B67A-EC95DD3271DC}" srcOrd="0" destOrd="0" presId="urn:microsoft.com/office/officeart/2005/8/layout/cycle2"/>
    <dgm:cxn modelId="{B39A15A9-02F1-4968-90BF-8BD04229234D}" type="presParOf" srcId="{E525307D-8625-448E-8A2C-7ABE046F1942}" destId="{1A73EAAD-2DAC-4C3F-A520-4D7FBDDC12B4}" srcOrd="8" destOrd="0" presId="urn:microsoft.com/office/officeart/2005/8/layout/cycle2"/>
    <dgm:cxn modelId="{B631AAAB-86B0-4D09-B5DF-68D83C419DED}" type="presParOf" srcId="{E525307D-8625-448E-8A2C-7ABE046F1942}" destId="{186001B6-7345-44F5-B19E-1AAD5BF0F835}" srcOrd="9" destOrd="0" presId="urn:microsoft.com/office/officeart/2005/8/layout/cycle2"/>
    <dgm:cxn modelId="{F14FB96E-C6B7-4D7C-ADD9-51ADB34FED99}" type="presParOf" srcId="{186001B6-7345-44F5-B19E-1AAD5BF0F835}" destId="{C57A74B2-ECD8-44BA-AF9E-9B5743F11555}" srcOrd="0" destOrd="0" presId="urn:microsoft.com/office/officeart/2005/8/layout/cycle2"/>
    <dgm:cxn modelId="{D4A9E7AA-99EE-4ADB-BA85-7170B8158FEE}" type="presParOf" srcId="{E525307D-8625-448E-8A2C-7ABE046F1942}" destId="{C5F0432F-8001-4ED3-A770-B797C934CF51}" srcOrd="10" destOrd="0" presId="urn:microsoft.com/office/officeart/2005/8/layout/cycle2"/>
    <dgm:cxn modelId="{C791A040-BB6B-4CC4-8E71-31E82409A6BA}" type="presParOf" srcId="{E525307D-8625-448E-8A2C-7ABE046F1942}" destId="{51F8B3F0-B8C7-4D94-98E9-8A353413E14A}" srcOrd="11" destOrd="0" presId="urn:microsoft.com/office/officeart/2005/8/layout/cycle2"/>
    <dgm:cxn modelId="{1A69B1B6-7728-4AA4-A11E-E1C269538502}" type="presParOf" srcId="{51F8B3F0-B8C7-4D94-98E9-8A353413E14A}" destId="{EC770F4E-22BA-429F-BE48-4676552941C1}" srcOrd="0" destOrd="0" presId="urn:microsoft.com/office/officeart/2005/8/layout/cycle2"/>
    <dgm:cxn modelId="{BAA9EDF5-B560-48AB-B1FF-66E2CB961C66}" type="presParOf" srcId="{E525307D-8625-448E-8A2C-7ABE046F1942}" destId="{75DDA583-CBA9-4BC5-9B5A-023D7DEE0C6F}" srcOrd="12" destOrd="0" presId="urn:microsoft.com/office/officeart/2005/8/layout/cycle2"/>
    <dgm:cxn modelId="{819050F4-A0C0-4A1F-BF4C-7FD98740F1BE}" type="presParOf" srcId="{E525307D-8625-448E-8A2C-7ABE046F1942}" destId="{465DC11D-8868-42CA-BCA2-6E254C4F329A}" srcOrd="13" destOrd="0" presId="urn:microsoft.com/office/officeart/2005/8/layout/cycle2"/>
    <dgm:cxn modelId="{532F9FE9-8B47-45EC-8515-93EA4FE61AB9}" type="presParOf" srcId="{465DC11D-8868-42CA-BCA2-6E254C4F329A}" destId="{1C43A946-0896-4946-8032-0F32BB60E8B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6743FC-A8DE-441D-B644-D5DEEFC2A1D0}" type="doc">
      <dgm:prSet loTypeId="urn:microsoft.com/office/officeart/2005/8/layout/hProcess7" loCatId="list" qsTypeId="urn:microsoft.com/office/officeart/2005/8/quickstyle/simple1" qsCatId="simple" csTypeId="urn:microsoft.com/office/officeart/2005/8/colors/accent2_2" csCatId="accent2" phldr="1"/>
      <dgm:spPr/>
      <dgm:t>
        <a:bodyPr/>
        <a:lstStyle/>
        <a:p>
          <a:endParaRPr lang="en-US"/>
        </a:p>
      </dgm:t>
    </dgm:pt>
    <dgm:pt modelId="{4CEA55DF-39C7-42FD-B5F3-04A79D811F9F}">
      <dgm:prSet phldrT="[Text]" custT="1"/>
      <dgm:spPr/>
      <dgm:t>
        <a:bodyPr/>
        <a:lstStyle/>
        <a:p>
          <a:r>
            <a:rPr lang="en-US" sz="2200" b="1" dirty="0" smtClean="0">
              <a:solidFill>
                <a:schemeClr val="tx1"/>
              </a:solidFill>
            </a:rPr>
            <a:t>Cross-Validation</a:t>
          </a:r>
          <a:endParaRPr lang="en-US" sz="2200" b="1" dirty="0">
            <a:solidFill>
              <a:schemeClr val="tx1"/>
            </a:solidFill>
          </a:endParaRPr>
        </a:p>
      </dgm:t>
    </dgm:pt>
    <dgm:pt modelId="{FCC665EA-269A-49F0-9B0E-148DF8C0658B}" type="parTrans" cxnId="{DCB47D59-FE39-410C-BA4B-63F2F1635556}">
      <dgm:prSet/>
      <dgm:spPr/>
      <dgm:t>
        <a:bodyPr/>
        <a:lstStyle/>
        <a:p>
          <a:endParaRPr lang="en-US"/>
        </a:p>
      </dgm:t>
    </dgm:pt>
    <dgm:pt modelId="{8779539A-C03C-45F5-9F02-294F4FCA4A66}" type="sibTrans" cxnId="{DCB47D59-FE39-410C-BA4B-63F2F1635556}">
      <dgm:prSet/>
      <dgm:spPr/>
      <dgm:t>
        <a:bodyPr/>
        <a:lstStyle/>
        <a:p>
          <a:endParaRPr lang="en-US"/>
        </a:p>
      </dgm:t>
    </dgm:pt>
    <dgm:pt modelId="{DADABFAE-4252-494E-97EA-0F1870E637DB}">
      <dgm:prSet phldrT="[Text]"/>
      <dgm:spPr/>
      <dgm:t>
        <a:bodyPr/>
        <a:lstStyle/>
        <a:p>
          <a:r>
            <a:rPr lang="en-US" dirty="0"/>
            <a:t>Type </a:t>
          </a:r>
          <a:r>
            <a:rPr lang="en-US" dirty="0">
              <a:solidFill>
                <a:schemeClr val="bg1"/>
              </a:solidFill>
            </a:rPr>
            <a:t>of </a:t>
          </a:r>
          <a:r>
            <a:rPr lang="en-US" b="1" u="sng" dirty="0">
              <a:solidFill>
                <a:schemeClr val="bg1"/>
              </a:solidFill>
            </a:rPr>
            <a:t>model validation</a:t>
          </a:r>
          <a:r>
            <a:rPr lang="en-US" b="1" u="none" dirty="0">
              <a:solidFill>
                <a:schemeClr val="bg1"/>
              </a:solidFill>
            </a:rPr>
            <a:t> </a:t>
          </a:r>
          <a:r>
            <a:rPr lang="en-US" dirty="0">
              <a:solidFill>
                <a:schemeClr val="bg1"/>
              </a:solidFill>
            </a:rPr>
            <a:t>to assess how well the model fits to a generalized dataset.  Produces a </a:t>
          </a:r>
          <a:r>
            <a:rPr lang="en-US" b="1" u="sng" dirty="0">
              <a:solidFill>
                <a:schemeClr val="bg1"/>
              </a:solidFill>
            </a:rPr>
            <a:t>validation set</a:t>
          </a:r>
          <a:r>
            <a:rPr lang="en-US" b="1" u="none" dirty="0">
              <a:solidFill>
                <a:schemeClr val="bg1"/>
              </a:solidFill>
            </a:rPr>
            <a:t> </a:t>
          </a:r>
          <a:r>
            <a:rPr lang="en-US" dirty="0">
              <a:solidFill>
                <a:schemeClr val="bg1"/>
              </a:solidFill>
            </a:rPr>
            <a:t>to combat overfitting and determine the most effective of a set of algorithms.</a:t>
          </a:r>
        </a:p>
      </dgm:t>
    </dgm:pt>
    <dgm:pt modelId="{076B234A-051D-47F4-B26A-B2F41C5E7CF5}" type="parTrans" cxnId="{75266DF4-782C-4D50-AB09-B3C0F96EA8CB}">
      <dgm:prSet/>
      <dgm:spPr/>
      <dgm:t>
        <a:bodyPr/>
        <a:lstStyle/>
        <a:p>
          <a:endParaRPr lang="en-US"/>
        </a:p>
      </dgm:t>
    </dgm:pt>
    <dgm:pt modelId="{E91CFD2B-2379-4BC9-A4D0-E4382042B90B}" type="sibTrans" cxnId="{75266DF4-782C-4D50-AB09-B3C0F96EA8CB}">
      <dgm:prSet/>
      <dgm:spPr/>
      <dgm:t>
        <a:bodyPr/>
        <a:lstStyle/>
        <a:p>
          <a:endParaRPr lang="en-US"/>
        </a:p>
      </dgm:t>
    </dgm:pt>
    <dgm:pt modelId="{C1A60728-237B-4B0A-85FF-DDCEF82D0BDE}">
      <dgm:prSet phldrT="[Text]" custT="1"/>
      <dgm:spPr/>
      <dgm:t>
        <a:bodyPr/>
        <a:lstStyle/>
        <a:p>
          <a:r>
            <a:rPr lang="en-US" sz="2400" b="1" dirty="0" smtClean="0">
              <a:solidFill>
                <a:schemeClr val="tx1"/>
              </a:solidFill>
            </a:rPr>
            <a:t>Model Tuning</a:t>
          </a:r>
          <a:endParaRPr lang="en-US" sz="2400" b="1" dirty="0">
            <a:solidFill>
              <a:schemeClr val="tx1"/>
            </a:solidFill>
          </a:endParaRPr>
        </a:p>
      </dgm:t>
    </dgm:pt>
    <dgm:pt modelId="{6C380DE2-2D17-41D8-A844-B55104ED73F3}" type="parTrans" cxnId="{4D23DD4C-17CB-4B5C-AC9E-C0B821BA0DAC}">
      <dgm:prSet/>
      <dgm:spPr/>
      <dgm:t>
        <a:bodyPr/>
        <a:lstStyle/>
        <a:p>
          <a:endParaRPr lang="en-US"/>
        </a:p>
      </dgm:t>
    </dgm:pt>
    <dgm:pt modelId="{EE9F4956-B3E9-4A8B-A6AB-74A4B78EEC16}" type="sibTrans" cxnId="{4D23DD4C-17CB-4B5C-AC9E-C0B821BA0DAC}">
      <dgm:prSet/>
      <dgm:spPr/>
      <dgm:t>
        <a:bodyPr/>
        <a:lstStyle/>
        <a:p>
          <a:endParaRPr lang="en-US"/>
        </a:p>
      </dgm:t>
    </dgm:pt>
    <dgm:pt modelId="{4AD48052-217C-4FD3-ADE4-39DC445C2E24}">
      <dgm:prSet phldrT="[Text]" custT="1"/>
      <dgm:spPr/>
      <dgm:t>
        <a:bodyPr/>
        <a:lstStyle/>
        <a:p>
          <a:r>
            <a:rPr lang="en-US" sz="2100" dirty="0"/>
            <a:t>Apache Spark’s ML algorithms contain many</a:t>
          </a:r>
          <a:r>
            <a:rPr lang="en-US" sz="2100" dirty="0">
              <a:solidFill>
                <a:schemeClr val="bg1"/>
              </a:solidFill>
            </a:rPr>
            <a:t> </a:t>
          </a:r>
          <a:r>
            <a:rPr lang="en-US" sz="2100" b="1" u="sng" dirty="0">
              <a:solidFill>
                <a:schemeClr val="bg1"/>
              </a:solidFill>
            </a:rPr>
            <a:t>parameters</a:t>
          </a:r>
          <a:r>
            <a:rPr lang="en-US" sz="2100" dirty="0">
              <a:solidFill>
                <a:schemeClr val="bg1"/>
              </a:solidFill>
            </a:rPr>
            <a:t> </a:t>
          </a:r>
          <a:r>
            <a:rPr lang="en-US" sz="2100" dirty="0"/>
            <a:t>to be tuned in order to create the most effective model. Each algorithm has different parameters corresponding to how the algorithm works.</a:t>
          </a:r>
        </a:p>
      </dgm:t>
    </dgm:pt>
    <dgm:pt modelId="{540F15B7-2067-4676-B877-EFAFEF61F4EC}" type="parTrans" cxnId="{FA10EFE0-3F1D-4C17-8CC0-61E5E120FAE6}">
      <dgm:prSet/>
      <dgm:spPr/>
      <dgm:t>
        <a:bodyPr/>
        <a:lstStyle/>
        <a:p>
          <a:endParaRPr lang="en-US"/>
        </a:p>
      </dgm:t>
    </dgm:pt>
    <dgm:pt modelId="{6679E89E-4620-4587-B353-DBB5404EDB14}" type="sibTrans" cxnId="{FA10EFE0-3F1D-4C17-8CC0-61E5E120FAE6}">
      <dgm:prSet/>
      <dgm:spPr/>
      <dgm:t>
        <a:bodyPr/>
        <a:lstStyle/>
        <a:p>
          <a:endParaRPr lang="en-US"/>
        </a:p>
      </dgm:t>
    </dgm:pt>
    <dgm:pt modelId="{0E028C6A-BABB-463D-848E-DBD959A9BD0A}">
      <dgm:prSet phldrT="[Text]"/>
      <dgm:spPr/>
      <dgm:t>
        <a:bodyPr/>
        <a:lstStyle/>
        <a:p>
          <a:r>
            <a:rPr lang="en-US" b="1" dirty="0" smtClean="0">
              <a:solidFill>
                <a:schemeClr val="tx1"/>
              </a:solidFill>
            </a:rPr>
            <a:t>Data Wrangling</a:t>
          </a:r>
          <a:endParaRPr lang="en-US" b="1" dirty="0">
            <a:solidFill>
              <a:schemeClr val="tx1"/>
            </a:solidFill>
          </a:endParaRPr>
        </a:p>
      </dgm:t>
    </dgm:pt>
    <dgm:pt modelId="{D0F02F86-2D84-43EF-AFE4-07826B7DE8DE}" type="parTrans" cxnId="{47B3DBBB-4A05-4D71-A9F8-6BB3C1C77C65}">
      <dgm:prSet/>
      <dgm:spPr/>
      <dgm:t>
        <a:bodyPr/>
        <a:lstStyle/>
        <a:p>
          <a:endParaRPr lang="en-US"/>
        </a:p>
      </dgm:t>
    </dgm:pt>
    <dgm:pt modelId="{D5773145-CEA9-4DF5-A420-E5FE3478FB28}" type="sibTrans" cxnId="{47B3DBBB-4A05-4D71-A9F8-6BB3C1C77C65}">
      <dgm:prSet/>
      <dgm:spPr/>
      <dgm:t>
        <a:bodyPr/>
        <a:lstStyle/>
        <a:p>
          <a:endParaRPr lang="en-US"/>
        </a:p>
      </dgm:t>
    </dgm:pt>
    <dgm:pt modelId="{08C13460-0155-45EC-984B-B466BF4B5ABA}">
      <dgm:prSet phldrT="[Text]"/>
      <dgm:spPr/>
      <dgm:t>
        <a:bodyPr/>
        <a:lstStyle/>
        <a:p>
          <a:r>
            <a:rPr lang="en-US" b="0" dirty="0" smtClean="0"/>
            <a:t>Process by which </a:t>
          </a:r>
          <a:r>
            <a:rPr lang="en-US" b="0" dirty="0" smtClean="0">
              <a:solidFill>
                <a:schemeClr val="bg1"/>
              </a:solidFill>
            </a:rPr>
            <a:t>one makes </a:t>
          </a:r>
          <a:r>
            <a:rPr lang="en-US" b="1" u="sng" dirty="0" smtClean="0">
              <a:solidFill>
                <a:schemeClr val="bg1"/>
              </a:solidFill>
            </a:rPr>
            <a:t>modifications</a:t>
          </a:r>
          <a:r>
            <a:rPr lang="en-US" b="0" dirty="0" smtClean="0">
              <a:solidFill>
                <a:schemeClr val="bg1"/>
              </a:solidFill>
            </a:rPr>
            <a:t> to the dataset, such as converting it to a more </a:t>
          </a:r>
          <a:r>
            <a:rPr lang="en-US" b="1" u="sng" dirty="0" smtClean="0">
              <a:solidFill>
                <a:schemeClr val="bg1"/>
              </a:solidFill>
            </a:rPr>
            <a:t>machine-readable format</a:t>
          </a:r>
          <a:r>
            <a:rPr lang="en-US" b="0" dirty="0" smtClean="0">
              <a:solidFill>
                <a:schemeClr val="bg1"/>
              </a:solidFill>
            </a:rPr>
            <a:t>, or </a:t>
          </a:r>
          <a:r>
            <a:rPr lang="en-US" b="1" u="sng" dirty="0" smtClean="0">
              <a:solidFill>
                <a:schemeClr val="bg1"/>
              </a:solidFill>
            </a:rPr>
            <a:t>removing outliers</a:t>
          </a:r>
          <a:r>
            <a:rPr lang="en-US" b="0" dirty="0" smtClean="0">
              <a:solidFill>
                <a:schemeClr val="bg1"/>
              </a:solidFill>
            </a:rPr>
            <a:t>.</a:t>
          </a:r>
          <a:endParaRPr lang="en-US" b="0" dirty="0">
            <a:solidFill>
              <a:schemeClr val="bg1"/>
            </a:solidFill>
          </a:endParaRPr>
        </a:p>
      </dgm:t>
    </dgm:pt>
    <dgm:pt modelId="{259725F1-BF65-4A7A-96AD-26D797920C92}" type="parTrans" cxnId="{85F533E7-1B63-497A-85CE-183D71AB57C2}">
      <dgm:prSet/>
      <dgm:spPr/>
      <dgm:t>
        <a:bodyPr/>
        <a:lstStyle/>
        <a:p>
          <a:endParaRPr lang="en-US"/>
        </a:p>
      </dgm:t>
    </dgm:pt>
    <dgm:pt modelId="{3743D0C2-78F9-4E27-86BB-D52E191A46D4}" type="sibTrans" cxnId="{85F533E7-1B63-497A-85CE-183D71AB57C2}">
      <dgm:prSet/>
      <dgm:spPr/>
      <dgm:t>
        <a:bodyPr/>
        <a:lstStyle/>
        <a:p>
          <a:endParaRPr lang="en-US"/>
        </a:p>
      </dgm:t>
    </dgm:pt>
    <dgm:pt modelId="{4AC58042-ABA3-40B6-8D2B-89D805D29B44}" type="pres">
      <dgm:prSet presAssocID="{696743FC-A8DE-441D-B644-D5DEEFC2A1D0}" presName="Name0" presStyleCnt="0">
        <dgm:presLayoutVars>
          <dgm:dir/>
          <dgm:animLvl val="lvl"/>
          <dgm:resizeHandles val="exact"/>
        </dgm:presLayoutVars>
      </dgm:prSet>
      <dgm:spPr/>
      <dgm:t>
        <a:bodyPr/>
        <a:lstStyle/>
        <a:p>
          <a:endParaRPr lang="en-US"/>
        </a:p>
      </dgm:t>
    </dgm:pt>
    <dgm:pt modelId="{EF286651-6534-4A2F-A4F2-178C1DFAB7A0}" type="pres">
      <dgm:prSet presAssocID="{4CEA55DF-39C7-42FD-B5F3-04A79D811F9F}" presName="compositeNode" presStyleCnt="0">
        <dgm:presLayoutVars>
          <dgm:bulletEnabled val="1"/>
        </dgm:presLayoutVars>
      </dgm:prSet>
      <dgm:spPr/>
      <dgm:t>
        <a:bodyPr/>
        <a:lstStyle/>
        <a:p>
          <a:endParaRPr lang="en-US"/>
        </a:p>
      </dgm:t>
    </dgm:pt>
    <dgm:pt modelId="{EC6B2895-4E2C-4F4C-8B66-54A58EBE5E96}" type="pres">
      <dgm:prSet presAssocID="{4CEA55DF-39C7-42FD-B5F3-04A79D811F9F}" presName="bgRect" presStyleLbl="node1" presStyleIdx="0" presStyleCnt="3" custLinFactNeighborX="-166" custLinFactNeighborY="282"/>
      <dgm:spPr/>
      <dgm:t>
        <a:bodyPr/>
        <a:lstStyle/>
        <a:p>
          <a:endParaRPr lang="en-US"/>
        </a:p>
      </dgm:t>
    </dgm:pt>
    <dgm:pt modelId="{4A346642-DDBF-4E17-AD8A-E786C700CD03}" type="pres">
      <dgm:prSet presAssocID="{4CEA55DF-39C7-42FD-B5F3-04A79D811F9F}" presName="parentNode" presStyleLbl="node1" presStyleIdx="0" presStyleCnt="3">
        <dgm:presLayoutVars>
          <dgm:chMax val="0"/>
          <dgm:bulletEnabled val="1"/>
        </dgm:presLayoutVars>
      </dgm:prSet>
      <dgm:spPr/>
      <dgm:t>
        <a:bodyPr/>
        <a:lstStyle/>
        <a:p>
          <a:endParaRPr lang="en-US"/>
        </a:p>
      </dgm:t>
    </dgm:pt>
    <dgm:pt modelId="{95A88869-1B5E-4635-B011-38360D08DBF3}" type="pres">
      <dgm:prSet presAssocID="{4CEA55DF-39C7-42FD-B5F3-04A79D811F9F}" presName="childNode" presStyleLbl="node1" presStyleIdx="0" presStyleCnt="3">
        <dgm:presLayoutVars>
          <dgm:bulletEnabled val="1"/>
        </dgm:presLayoutVars>
      </dgm:prSet>
      <dgm:spPr/>
      <dgm:t>
        <a:bodyPr/>
        <a:lstStyle/>
        <a:p>
          <a:endParaRPr lang="en-US"/>
        </a:p>
      </dgm:t>
    </dgm:pt>
    <dgm:pt modelId="{38CE4C2B-04C8-410E-A4E4-8120B9EB111B}" type="pres">
      <dgm:prSet presAssocID="{8779539A-C03C-45F5-9F02-294F4FCA4A66}" presName="hSp" presStyleCnt="0"/>
      <dgm:spPr/>
      <dgm:t>
        <a:bodyPr/>
        <a:lstStyle/>
        <a:p>
          <a:endParaRPr lang="en-US"/>
        </a:p>
      </dgm:t>
    </dgm:pt>
    <dgm:pt modelId="{7FF08F56-943B-4DE2-B29F-1F4A48F009E3}" type="pres">
      <dgm:prSet presAssocID="{8779539A-C03C-45F5-9F02-294F4FCA4A66}" presName="vProcSp" presStyleCnt="0"/>
      <dgm:spPr/>
      <dgm:t>
        <a:bodyPr/>
        <a:lstStyle/>
        <a:p>
          <a:endParaRPr lang="en-US"/>
        </a:p>
      </dgm:t>
    </dgm:pt>
    <dgm:pt modelId="{6A2C669E-0578-411E-BB1F-5914E27F69FD}" type="pres">
      <dgm:prSet presAssocID="{8779539A-C03C-45F5-9F02-294F4FCA4A66}" presName="vSp1" presStyleCnt="0"/>
      <dgm:spPr/>
      <dgm:t>
        <a:bodyPr/>
        <a:lstStyle/>
        <a:p>
          <a:endParaRPr lang="en-US"/>
        </a:p>
      </dgm:t>
    </dgm:pt>
    <dgm:pt modelId="{5B129F5A-F215-414D-87BE-E740BE6262C5}" type="pres">
      <dgm:prSet presAssocID="{8779539A-C03C-45F5-9F02-294F4FCA4A66}" presName="simulatedConn" presStyleLbl="solidFgAcc1" presStyleIdx="0" presStyleCnt="2"/>
      <dgm:spPr/>
      <dgm:t>
        <a:bodyPr/>
        <a:lstStyle/>
        <a:p>
          <a:endParaRPr lang="en-US"/>
        </a:p>
      </dgm:t>
    </dgm:pt>
    <dgm:pt modelId="{370ECAEC-2B75-43BB-AF18-2D8692E1011C}" type="pres">
      <dgm:prSet presAssocID="{8779539A-C03C-45F5-9F02-294F4FCA4A66}" presName="vSp2" presStyleCnt="0"/>
      <dgm:spPr/>
      <dgm:t>
        <a:bodyPr/>
        <a:lstStyle/>
        <a:p>
          <a:endParaRPr lang="en-US"/>
        </a:p>
      </dgm:t>
    </dgm:pt>
    <dgm:pt modelId="{D5428997-1055-4ECE-9317-7CE0A8E8967B}" type="pres">
      <dgm:prSet presAssocID="{8779539A-C03C-45F5-9F02-294F4FCA4A66}" presName="sibTrans" presStyleCnt="0"/>
      <dgm:spPr/>
      <dgm:t>
        <a:bodyPr/>
        <a:lstStyle/>
        <a:p>
          <a:endParaRPr lang="en-US"/>
        </a:p>
      </dgm:t>
    </dgm:pt>
    <dgm:pt modelId="{F3BC52A9-7866-4A46-A952-589BA1E41893}" type="pres">
      <dgm:prSet presAssocID="{C1A60728-237B-4B0A-85FF-DDCEF82D0BDE}" presName="compositeNode" presStyleCnt="0">
        <dgm:presLayoutVars>
          <dgm:bulletEnabled val="1"/>
        </dgm:presLayoutVars>
      </dgm:prSet>
      <dgm:spPr/>
      <dgm:t>
        <a:bodyPr/>
        <a:lstStyle/>
        <a:p>
          <a:endParaRPr lang="en-US"/>
        </a:p>
      </dgm:t>
    </dgm:pt>
    <dgm:pt modelId="{BE76B621-0473-4981-AD55-5F368144AD1D}" type="pres">
      <dgm:prSet presAssocID="{C1A60728-237B-4B0A-85FF-DDCEF82D0BDE}" presName="bgRect" presStyleLbl="node1" presStyleIdx="1" presStyleCnt="3"/>
      <dgm:spPr/>
      <dgm:t>
        <a:bodyPr/>
        <a:lstStyle/>
        <a:p>
          <a:endParaRPr lang="en-US"/>
        </a:p>
      </dgm:t>
    </dgm:pt>
    <dgm:pt modelId="{F42A548F-236D-4F48-9120-FAAF7814271D}" type="pres">
      <dgm:prSet presAssocID="{C1A60728-237B-4B0A-85FF-DDCEF82D0BDE}" presName="parentNode" presStyleLbl="node1" presStyleIdx="1" presStyleCnt="3">
        <dgm:presLayoutVars>
          <dgm:chMax val="0"/>
          <dgm:bulletEnabled val="1"/>
        </dgm:presLayoutVars>
      </dgm:prSet>
      <dgm:spPr/>
      <dgm:t>
        <a:bodyPr/>
        <a:lstStyle/>
        <a:p>
          <a:endParaRPr lang="en-US"/>
        </a:p>
      </dgm:t>
    </dgm:pt>
    <dgm:pt modelId="{268EF931-9610-477A-B41F-9B1546F33775}" type="pres">
      <dgm:prSet presAssocID="{C1A60728-237B-4B0A-85FF-DDCEF82D0BDE}" presName="childNode" presStyleLbl="node1" presStyleIdx="1" presStyleCnt="3">
        <dgm:presLayoutVars>
          <dgm:bulletEnabled val="1"/>
        </dgm:presLayoutVars>
      </dgm:prSet>
      <dgm:spPr/>
      <dgm:t>
        <a:bodyPr/>
        <a:lstStyle/>
        <a:p>
          <a:endParaRPr lang="en-US"/>
        </a:p>
      </dgm:t>
    </dgm:pt>
    <dgm:pt modelId="{D8C14AF0-A887-4892-AD1C-1A0654F2BD9F}" type="pres">
      <dgm:prSet presAssocID="{EE9F4956-B3E9-4A8B-A6AB-74A4B78EEC16}" presName="hSp" presStyleCnt="0"/>
      <dgm:spPr/>
      <dgm:t>
        <a:bodyPr/>
        <a:lstStyle/>
        <a:p>
          <a:endParaRPr lang="en-US"/>
        </a:p>
      </dgm:t>
    </dgm:pt>
    <dgm:pt modelId="{0A8EA1CE-87A6-4D81-B9C3-CE2FB0871FDC}" type="pres">
      <dgm:prSet presAssocID="{EE9F4956-B3E9-4A8B-A6AB-74A4B78EEC16}" presName="vProcSp" presStyleCnt="0"/>
      <dgm:spPr/>
      <dgm:t>
        <a:bodyPr/>
        <a:lstStyle/>
        <a:p>
          <a:endParaRPr lang="en-US"/>
        </a:p>
      </dgm:t>
    </dgm:pt>
    <dgm:pt modelId="{A30B4441-9A9A-4D5A-9968-BF35656F9A87}" type="pres">
      <dgm:prSet presAssocID="{EE9F4956-B3E9-4A8B-A6AB-74A4B78EEC16}" presName="vSp1" presStyleCnt="0"/>
      <dgm:spPr/>
      <dgm:t>
        <a:bodyPr/>
        <a:lstStyle/>
        <a:p>
          <a:endParaRPr lang="en-US"/>
        </a:p>
      </dgm:t>
    </dgm:pt>
    <dgm:pt modelId="{5C4C2FFD-1FA5-4079-B77F-DF29C3DBD85E}" type="pres">
      <dgm:prSet presAssocID="{EE9F4956-B3E9-4A8B-A6AB-74A4B78EEC16}" presName="simulatedConn" presStyleLbl="solidFgAcc1" presStyleIdx="1" presStyleCnt="2"/>
      <dgm:spPr/>
      <dgm:t>
        <a:bodyPr/>
        <a:lstStyle/>
        <a:p>
          <a:endParaRPr lang="en-US"/>
        </a:p>
      </dgm:t>
    </dgm:pt>
    <dgm:pt modelId="{A9D3AE27-340E-40AE-82BB-23808FAC67E7}" type="pres">
      <dgm:prSet presAssocID="{EE9F4956-B3E9-4A8B-A6AB-74A4B78EEC16}" presName="vSp2" presStyleCnt="0"/>
      <dgm:spPr/>
      <dgm:t>
        <a:bodyPr/>
        <a:lstStyle/>
        <a:p>
          <a:endParaRPr lang="en-US"/>
        </a:p>
      </dgm:t>
    </dgm:pt>
    <dgm:pt modelId="{2EBB7986-273F-4E4E-9B7D-958571CF147F}" type="pres">
      <dgm:prSet presAssocID="{EE9F4956-B3E9-4A8B-A6AB-74A4B78EEC16}" presName="sibTrans" presStyleCnt="0"/>
      <dgm:spPr/>
      <dgm:t>
        <a:bodyPr/>
        <a:lstStyle/>
        <a:p>
          <a:endParaRPr lang="en-US"/>
        </a:p>
      </dgm:t>
    </dgm:pt>
    <dgm:pt modelId="{822A3767-945D-4235-B19F-3C404AA3555A}" type="pres">
      <dgm:prSet presAssocID="{0E028C6A-BABB-463D-848E-DBD959A9BD0A}" presName="compositeNode" presStyleCnt="0">
        <dgm:presLayoutVars>
          <dgm:bulletEnabled val="1"/>
        </dgm:presLayoutVars>
      </dgm:prSet>
      <dgm:spPr/>
      <dgm:t>
        <a:bodyPr/>
        <a:lstStyle/>
        <a:p>
          <a:endParaRPr lang="en-US"/>
        </a:p>
      </dgm:t>
    </dgm:pt>
    <dgm:pt modelId="{608F68DC-5BB2-42DE-8D0A-B87ADB415541}" type="pres">
      <dgm:prSet presAssocID="{0E028C6A-BABB-463D-848E-DBD959A9BD0A}" presName="bgRect" presStyleLbl="node1" presStyleIdx="2" presStyleCnt="3" custLinFactNeighborY="269"/>
      <dgm:spPr/>
      <dgm:t>
        <a:bodyPr/>
        <a:lstStyle/>
        <a:p>
          <a:endParaRPr lang="en-US"/>
        </a:p>
      </dgm:t>
    </dgm:pt>
    <dgm:pt modelId="{DD9FF630-88E4-4565-892E-B9DEDA14481A}" type="pres">
      <dgm:prSet presAssocID="{0E028C6A-BABB-463D-848E-DBD959A9BD0A}" presName="parentNode" presStyleLbl="node1" presStyleIdx="2" presStyleCnt="3">
        <dgm:presLayoutVars>
          <dgm:chMax val="0"/>
          <dgm:bulletEnabled val="1"/>
        </dgm:presLayoutVars>
      </dgm:prSet>
      <dgm:spPr/>
      <dgm:t>
        <a:bodyPr/>
        <a:lstStyle/>
        <a:p>
          <a:endParaRPr lang="en-US"/>
        </a:p>
      </dgm:t>
    </dgm:pt>
    <dgm:pt modelId="{8D073058-52B1-4241-9F9C-0126167A6419}" type="pres">
      <dgm:prSet presAssocID="{0E028C6A-BABB-463D-848E-DBD959A9BD0A}" presName="childNode" presStyleLbl="node1" presStyleIdx="2" presStyleCnt="3">
        <dgm:presLayoutVars>
          <dgm:bulletEnabled val="1"/>
        </dgm:presLayoutVars>
      </dgm:prSet>
      <dgm:spPr/>
      <dgm:t>
        <a:bodyPr/>
        <a:lstStyle/>
        <a:p>
          <a:endParaRPr lang="en-US"/>
        </a:p>
      </dgm:t>
    </dgm:pt>
  </dgm:ptLst>
  <dgm:cxnLst>
    <dgm:cxn modelId="{85F533E7-1B63-497A-85CE-183D71AB57C2}" srcId="{0E028C6A-BABB-463D-848E-DBD959A9BD0A}" destId="{08C13460-0155-45EC-984B-B466BF4B5ABA}" srcOrd="0" destOrd="0" parTransId="{259725F1-BF65-4A7A-96AD-26D797920C92}" sibTransId="{3743D0C2-78F9-4E27-86BB-D52E191A46D4}"/>
    <dgm:cxn modelId="{DCB47D59-FE39-410C-BA4B-63F2F1635556}" srcId="{696743FC-A8DE-441D-B644-D5DEEFC2A1D0}" destId="{4CEA55DF-39C7-42FD-B5F3-04A79D811F9F}" srcOrd="0" destOrd="0" parTransId="{FCC665EA-269A-49F0-9B0E-148DF8C0658B}" sibTransId="{8779539A-C03C-45F5-9F02-294F4FCA4A66}"/>
    <dgm:cxn modelId="{FA10EFE0-3F1D-4C17-8CC0-61E5E120FAE6}" srcId="{C1A60728-237B-4B0A-85FF-DDCEF82D0BDE}" destId="{4AD48052-217C-4FD3-ADE4-39DC445C2E24}" srcOrd="0" destOrd="0" parTransId="{540F15B7-2067-4676-B877-EFAFEF61F4EC}" sibTransId="{6679E89E-4620-4587-B353-DBB5404EDB14}"/>
    <dgm:cxn modelId="{CC1B7022-B8A1-48B0-85EA-03BA62C8A4B8}" type="presOf" srcId="{C1A60728-237B-4B0A-85FF-DDCEF82D0BDE}" destId="{BE76B621-0473-4981-AD55-5F368144AD1D}" srcOrd="0" destOrd="0" presId="urn:microsoft.com/office/officeart/2005/8/layout/hProcess7"/>
    <dgm:cxn modelId="{1B6994E6-3D8E-4B0C-8AC2-B76D706C542F}" type="presOf" srcId="{4AD48052-217C-4FD3-ADE4-39DC445C2E24}" destId="{268EF931-9610-477A-B41F-9B1546F33775}" srcOrd="0" destOrd="0" presId="urn:microsoft.com/office/officeart/2005/8/layout/hProcess7"/>
    <dgm:cxn modelId="{75266DF4-782C-4D50-AB09-B3C0F96EA8CB}" srcId="{4CEA55DF-39C7-42FD-B5F3-04A79D811F9F}" destId="{DADABFAE-4252-494E-97EA-0F1870E637DB}" srcOrd="0" destOrd="0" parTransId="{076B234A-051D-47F4-B26A-B2F41C5E7CF5}" sibTransId="{E91CFD2B-2379-4BC9-A4D0-E4382042B90B}"/>
    <dgm:cxn modelId="{4D23DD4C-17CB-4B5C-AC9E-C0B821BA0DAC}" srcId="{696743FC-A8DE-441D-B644-D5DEEFC2A1D0}" destId="{C1A60728-237B-4B0A-85FF-DDCEF82D0BDE}" srcOrd="1" destOrd="0" parTransId="{6C380DE2-2D17-41D8-A844-B55104ED73F3}" sibTransId="{EE9F4956-B3E9-4A8B-A6AB-74A4B78EEC16}"/>
    <dgm:cxn modelId="{AC9D11F4-9B2B-405D-A510-B80974D322AB}" type="presOf" srcId="{4CEA55DF-39C7-42FD-B5F3-04A79D811F9F}" destId="{4A346642-DDBF-4E17-AD8A-E786C700CD03}" srcOrd="1" destOrd="0" presId="urn:microsoft.com/office/officeart/2005/8/layout/hProcess7"/>
    <dgm:cxn modelId="{4E3D0C7D-880B-4D82-9A8B-88D5281D93C2}" type="presOf" srcId="{DADABFAE-4252-494E-97EA-0F1870E637DB}" destId="{95A88869-1B5E-4635-B011-38360D08DBF3}" srcOrd="0" destOrd="0" presId="urn:microsoft.com/office/officeart/2005/8/layout/hProcess7"/>
    <dgm:cxn modelId="{47B3DBBB-4A05-4D71-A9F8-6BB3C1C77C65}" srcId="{696743FC-A8DE-441D-B644-D5DEEFC2A1D0}" destId="{0E028C6A-BABB-463D-848E-DBD959A9BD0A}" srcOrd="2" destOrd="0" parTransId="{D0F02F86-2D84-43EF-AFE4-07826B7DE8DE}" sibTransId="{D5773145-CEA9-4DF5-A420-E5FE3478FB28}"/>
    <dgm:cxn modelId="{BF0154AC-3BB6-4476-B3B8-60E49CA6D01E}" type="presOf" srcId="{4CEA55DF-39C7-42FD-B5F3-04A79D811F9F}" destId="{EC6B2895-4E2C-4F4C-8B66-54A58EBE5E96}" srcOrd="0" destOrd="0" presId="urn:microsoft.com/office/officeart/2005/8/layout/hProcess7"/>
    <dgm:cxn modelId="{52FAD9A1-444E-4283-A5F9-F685EB6B5804}" type="presOf" srcId="{0E028C6A-BABB-463D-848E-DBD959A9BD0A}" destId="{608F68DC-5BB2-42DE-8D0A-B87ADB415541}" srcOrd="0" destOrd="0" presId="urn:microsoft.com/office/officeart/2005/8/layout/hProcess7"/>
    <dgm:cxn modelId="{3331A007-59E9-486A-A00D-91B52F2CE390}" type="presOf" srcId="{696743FC-A8DE-441D-B644-D5DEEFC2A1D0}" destId="{4AC58042-ABA3-40B6-8D2B-89D805D29B44}" srcOrd="0" destOrd="0" presId="urn:microsoft.com/office/officeart/2005/8/layout/hProcess7"/>
    <dgm:cxn modelId="{32DB21B7-60E4-4CD9-BDDE-298B3A07B2CF}" type="presOf" srcId="{08C13460-0155-45EC-984B-B466BF4B5ABA}" destId="{8D073058-52B1-4241-9F9C-0126167A6419}" srcOrd="0" destOrd="0" presId="urn:microsoft.com/office/officeart/2005/8/layout/hProcess7"/>
    <dgm:cxn modelId="{5A0B981A-07EF-467E-AA1F-B800DE3E2EEB}" type="presOf" srcId="{C1A60728-237B-4B0A-85FF-DDCEF82D0BDE}" destId="{F42A548F-236D-4F48-9120-FAAF7814271D}" srcOrd="1" destOrd="0" presId="urn:microsoft.com/office/officeart/2005/8/layout/hProcess7"/>
    <dgm:cxn modelId="{BAB89715-8DD1-47E9-B669-BBF36FDEBE5A}" type="presOf" srcId="{0E028C6A-BABB-463D-848E-DBD959A9BD0A}" destId="{DD9FF630-88E4-4565-892E-B9DEDA14481A}" srcOrd="1" destOrd="0" presId="urn:microsoft.com/office/officeart/2005/8/layout/hProcess7"/>
    <dgm:cxn modelId="{31B04972-9C7C-44C9-9ABC-7E57F0A0D3BD}" type="presParOf" srcId="{4AC58042-ABA3-40B6-8D2B-89D805D29B44}" destId="{EF286651-6534-4A2F-A4F2-178C1DFAB7A0}" srcOrd="0" destOrd="0" presId="urn:microsoft.com/office/officeart/2005/8/layout/hProcess7"/>
    <dgm:cxn modelId="{E5A3F280-9572-413A-8AB9-BB932FDCAFBC}" type="presParOf" srcId="{EF286651-6534-4A2F-A4F2-178C1DFAB7A0}" destId="{EC6B2895-4E2C-4F4C-8B66-54A58EBE5E96}" srcOrd="0" destOrd="0" presId="urn:microsoft.com/office/officeart/2005/8/layout/hProcess7"/>
    <dgm:cxn modelId="{EDA5E6AD-78C7-40A0-880B-07322192D16C}" type="presParOf" srcId="{EF286651-6534-4A2F-A4F2-178C1DFAB7A0}" destId="{4A346642-DDBF-4E17-AD8A-E786C700CD03}" srcOrd="1" destOrd="0" presId="urn:microsoft.com/office/officeart/2005/8/layout/hProcess7"/>
    <dgm:cxn modelId="{9E1637A9-3092-4AE6-B78C-39C51B187315}" type="presParOf" srcId="{EF286651-6534-4A2F-A4F2-178C1DFAB7A0}" destId="{95A88869-1B5E-4635-B011-38360D08DBF3}" srcOrd="2" destOrd="0" presId="urn:microsoft.com/office/officeart/2005/8/layout/hProcess7"/>
    <dgm:cxn modelId="{AD41074F-060E-4F15-8D65-5829A6F80933}" type="presParOf" srcId="{4AC58042-ABA3-40B6-8D2B-89D805D29B44}" destId="{38CE4C2B-04C8-410E-A4E4-8120B9EB111B}" srcOrd="1" destOrd="0" presId="urn:microsoft.com/office/officeart/2005/8/layout/hProcess7"/>
    <dgm:cxn modelId="{FCE3F886-70BE-4D4B-B0D7-5D7622CE1B23}" type="presParOf" srcId="{4AC58042-ABA3-40B6-8D2B-89D805D29B44}" destId="{7FF08F56-943B-4DE2-B29F-1F4A48F009E3}" srcOrd="2" destOrd="0" presId="urn:microsoft.com/office/officeart/2005/8/layout/hProcess7"/>
    <dgm:cxn modelId="{27B2DA35-6A34-4154-B00A-A1E48B05C600}" type="presParOf" srcId="{7FF08F56-943B-4DE2-B29F-1F4A48F009E3}" destId="{6A2C669E-0578-411E-BB1F-5914E27F69FD}" srcOrd="0" destOrd="0" presId="urn:microsoft.com/office/officeart/2005/8/layout/hProcess7"/>
    <dgm:cxn modelId="{96266591-E8FF-4D7D-BA4E-C4723A9E5861}" type="presParOf" srcId="{7FF08F56-943B-4DE2-B29F-1F4A48F009E3}" destId="{5B129F5A-F215-414D-87BE-E740BE6262C5}" srcOrd="1" destOrd="0" presId="urn:microsoft.com/office/officeart/2005/8/layout/hProcess7"/>
    <dgm:cxn modelId="{C446A5B6-893B-4CFB-AC65-05195004C56C}" type="presParOf" srcId="{7FF08F56-943B-4DE2-B29F-1F4A48F009E3}" destId="{370ECAEC-2B75-43BB-AF18-2D8692E1011C}" srcOrd="2" destOrd="0" presId="urn:microsoft.com/office/officeart/2005/8/layout/hProcess7"/>
    <dgm:cxn modelId="{7276E7F2-DC4B-49B0-91E6-580275BF1203}" type="presParOf" srcId="{4AC58042-ABA3-40B6-8D2B-89D805D29B44}" destId="{D5428997-1055-4ECE-9317-7CE0A8E8967B}" srcOrd="3" destOrd="0" presId="urn:microsoft.com/office/officeart/2005/8/layout/hProcess7"/>
    <dgm:cxn modelId="{E2D73A1F-77D7-4C3A-8BCB-0DDE7F72EDD9}" type="presParOf" srcId="{4AC58042-ABA3-40B6-8D2B-89D805D29B44}" destId="{F3BC52A9-7866-4A46-A952-589BA1E41893}" srcOrd="4" destOrd="0" presId="urn:microsoft.com/office/officeart/2005/8/layout/hProcess7"/>
    <dgm:cxn modelId="{A2649172-997F-4D02-AB96-F36C703116AF}" type="presParOf" srcId="{F3BC52A9-7866-4A46-A952-589BA1E41893}" destId="{BE76B621-0473-4981-AD55-5F368144AD1D}" srcOrd="0" destOrd="0" presId="urn:microsoft.com/office/officeart/2005/8/layout/hProcess7"/>
    <dgm:cxn modelId="{1B912C30-3A0B-4A1C-B7ED-072A22E4100F}" type="presParOf" srcId="{F3BC52A9-7866-4A46-A952-589BA1E41893}" destId="{F42A548F-236D-4F48-9120-FAAF7814271D}" srcOrd="1" destOrd="0" presId="urn:microsoft.com/office/officeart/2005/8/layout/hProcess7"/>
    <dgm:cxn modelId="{330B8001-09D1-4A64-93FB-26ECDC9E66AA}" type="presParOf" srcId="{F3BC52A9-7866-4A46-A952-589BA1E41893}" destId="{268EF931-9610-477A-B41F-9B1546F33775}" srcOrd="2" destOrd="0" presId="urn:microsoft.com/office/officeart/2005/8/layout/hProcess7"/>
    <dgm:cxn modelId="{554DCD82-207C-4BE6-9537-0D59FF6B4419}" type="presParOf" srcId="{4AC58042-ABA3-40B6-8D2B-89D805D29B44}" destId="{D8C14AF0-A887-4892-AD1C-1A0654F2BD9F}" srcOrd="5" destOrd="0" presId="urn:microsoft.com/office/officeart/2005/8/layout/hProcess7"/>
    <dgm:cxn modelId="{EB9694A4-4C22-4D19-9364-651582919AC1}" type="presParOf" srcId="{4AC58042-ABA3-40B6-8D2B-89D805D29B44}" destId="{0A8EA1CE-87A6-4D81-B9C3-CE2FB0871FDC}" srcOrd="6" destOrd="0" presId="urn:microsoft.com/office/officeart/2005/8/layout/hProcess7"/>
    <dgm:cxn modelId="{7608BE36-C298-492B-879E-A9D86E3ED1FB}" type="presParOf" srcId="{0A8EA1CE-87A6-4D81-B9C3-CE2FB0871FDC}" destId="{A30B4441-9A9A-4D5A-9968-BF35656F9A87}" srcOrd="0" destOrd="0" presId="urn:microsoft.com/office/officeart/2005/8/layout/hProcess7"/>
    <dgm:cxn modelId="{E3F8EC0F-3A42-42F0-974D-5F8A9A3495EF}" type="presParOf" srcId="{0A8EA1CE-87A6-4D81-B9C3-CE2FB0871FDC}" destId="{5C4C2FFD-1FA5-4079-B77F-DF29C3DBD85E}" srcOrd="1" destOrd="0" presId="urn:microsoft.com/office/officeart/2005/8/layout/hProcess7"/>
    <dgm:cxn modelId="{CB40DAED-E7BF-45AE-B191-2993A724EE3B}" type="presParOf" srcId="{0A8EA1CE-87A6-4D81-B9C3-CE2FB0871FDC}" destId="{A9D3AE27-340E-40AE-82BB-23808FAC67E7}" srcOrd="2" destOrd="0" presId="urn:microsoft.com/office/officeart/2005/8/layout/hProcess7"/>
    <dgm:cxn modelId="{B917D17E-EA88-4E42-9A2E-52AF16214E52}" type="presParOf" srcId="{4AC58042-ABA3-40B6-8D2B-89D805D29B44}" destId="{2EBB7986-273F-4E4E-9B7D-958571CF147F}" srcOrd="7" destOrd="0" presId="urn:microsoft.com/office/officeart/2005/8/layout/hProcess7"/>
    <dgm:cxn modelId="{05322F29-6C4A-4979-B6F7-25710333BCE9}" type="presParOf" srcId="{4AC58042-ABA3-40B6-8D2B-89D805D29B44}" destId="{822A3767-945D-4235-B19F-3C404AA3555A}" srcOrd="8" destOrd="0" presId="urn:microsoft.com/office/officeart/2005/8/layout/hProcess7"/>
    <dgm:cxn modelId="{845CF534-89A8-4164-8ADB-ACF88354466C}" type="presParOf" srcId="{822A3767-945D-4235-B19F-3C404AA3555A}" destId="{608F68DC-5BB2-42DE-8D0A-B87ADB415541}" srcOrd="0" destOrd="0" presId="urn:microsoft.com/office/officeart/2005/8/layout/hProcess7"/>
    <dgm:cxn modelId="{F9548783-D871-448B-B62A-B46D1F75E249}" type="presParOf" srcId="{822A3767-945D-4235-B19F-3C404AA3555A}" destId="{DD9FF630-88E4-4565-892E-B9DEDA14481A}" srcOrd="1" destOrd="0" presId="urn:microsoft.com/office/officeart/2005/8/layout/hProcess7"/>
    <dgm:cxn modelId="{0348346A-91BE-4D18-962B-B61CDF350DB3}" type="presParOf" srcId="{822A3767-945D-4235-B19F-3C404AA3555A}" destId="{8D073058-52B1-4241-9F9C-0126167A6419}"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F1FBF6-9B01-4DF0-9E1F-B5738FC9661F}" type="doc">
      <dgm:prSet loTypeId="urn:microsoft.com/office/officeart/2005/8/layout/bProcess3" loCatId="process" qsTypeId="urn:microsoft.com/office/officeart/2005/8/quickstyle/simple1" qsCatId="simple" csTypeId="urn:microsoft.com/office/officeart/2005/8/colors/colorful1" csCatId="colorful" phldr="1"/>
      <dgm:spPr/>
    </dgm:pt>
    <dgm:pt modelId="{5ECC2D9B-3FB1-401A-AEA3-B025AFB66B75}">
      <dgm:prSet phldrT="[Text]"/>
      <dgm:spPr/>
      <dgm:t>
        <a:bodyPr/>
        <a:lstStyle/>
        <a:p>
          <a:r>
            <a:rPr lang="en-US"/>
            <a:t>Read &amp; Schematize Data</a:t>
          </a:r>
        </a:p>
      </dgm:t>
    </dgm:pt>
    <dgm:pt modelId="{496EBEDF-8578-4043-8B2B-ED7B96400754}" type="parTrans" cxnId="{119CE012-70D6-460B-AD86-EEF9F3411147}">
      <dgm:prSet/>
      <dgm:spPr/>
      <dgm:t>
        <a:bodyPr/>
        <a:lstStyle/>
        <a:p>
          <a:endParaRPr lang="en-US"/>
        </a:p>
      </dgm:t>
    </dgm:pt>
    <dgm:pt modelId="{87FC05E5-F2C1-4B6A-B4A5-A4B5153BB839}" type="sibTrans" cxnId="{119CE012-70D6-460B-AD86-EEF9F3411147}">
      <dgm:prSet/>
      <dgm:spPr/>
      <dgm:t>
        <a:bodyPr/>
        <a:lstStyle/>
        <a:p>
          <a:endParaRPr lang="en-US"/>
        </a:p>
      </dgm:t>
    </dgm:pt>
    <dgm:pt modelId="{D28F8692-5498-4013-8B0F-0F985CB9ED3F}">
      <dgm:prSet phldrT="[Text]"/>
      <dgm:spPr/>
      <dgm:t>
        <a:bodyPr/>
        <a:lstStyle/>
        <a:p>
          <a:r>
            <a:rPr lang="en-US" dirty="0"/>
            <a:t>Establish the Features &amp; Label</a:t>
          </a:r>
        </a:p>
      </dgm:t>
    </dgm:pt>
    <dgm:pt modelId="{152F1FBA-6D73-4A66-84A9-2526EA95C5D4}" type="parTrans" cxnId="{93599B04-0B15-4117-B7DB-2CECA2EAA206}">
      <dgm:prSet/>
      <dgm:spPr/>
      <dgm:t>
        <a:bodyPr/>
        <a:lstStyle/>
        <a:p>
          <a:endParaRPr lang="en-US"/>
        </a:p>
      </dgm:t>
    </dgm:pt>
    <dgm:pt modelId="{51B51A22-A2E6-4BE1-BDC8-AA6823C360CC}" type="sibTrans" cxnId="{93599B04-0B15-4117-B7DB-2CECA2EAA206}">
      <dgm:prSet/>
      <dgm:spPr/>
      <dgm:t>
        <a:bodyPr/>
        <a:lstStyle/>
        <a:p>
          <a:endParaRPr lang="en-US"/>
        </a:p>
      </dgm:t>
    </dgm:pt>
    <dgm:pt modelId="{D38406ED-2262-471C-A9C1-E7A085220D52}">
      <dgm:prSet phldrT="[Text]"/>
      <dgm:spPr/>
      <dgm:t>
        <a:bodyPr/>
        <a:lstStyle/>
        <a:p>
          <a:r>
            <a:rPr lang="en-US" dirty="0"/>
            <a:t>Create the Testing &amp; </a:t>
          </a:r>
          <a:r>
            <a:rPr lang="en-US"/>
            <a:t>Training </a:t>
          </a:r>
          <a:r>
            <a:rPr lang="en-US" smtClean="0"/>
            <a:t>Sets</a:t>
          </a:r>
          <a:endParaRPr lang="en-US" dirty="0"/>
        </a:p>
      </dgm:t>
    </dgm:pt>
    <dgm:pt modelId="{BE8C1C0F-DFEA-4D7B-AC73-35E5393506D9}" type="parTrans" cxnId="{7EF40CD2-0288-4A57-9246-EDCEAD5D1FC1}">
      <dgm:prSet/>
      <dgm:spPr/>
      <dgm:t>
        <a:bodyPr/>
        <a:lstStyle/>
        <a:p>
          <a:endParaRPr lang="en-US"/>
        </a:p>
      </dgm:t>
    </dgm:pt>
    <dgm:pt modelId="{34B4B6D1-2722-41A8-B0DF-69C586303CE8}" type="sibTrans" cxnId="{7EF40CD2-0288-4A57-9246-EDCEAD5D1FC1}">
      <dgm:prSet/>
      <dgm:spPr/>
      <dgm:t>
        <a:bodyPr/>
        <a:lstStyle/>
        <a:p>
          <a:endParaRPr lang="en-US"/>
        </a:p>
      </dgm:t>
    </dgm:pt>
    <dgm:pt modelId="{69056C1A-C52D-4F1F-81C8-BF28A8810A23}">
      <dgm:prSet phldrT="[Text]" custT="1"/>
      <dgm:spPr/>
      <dgm:t>
        <a:bodyPr/>
        <a:lstStyle/>
        <a:p>
          <a:r>
            <a:rPr lang="en-US" sz="2800" dirty="0" smtClean="0"/>
            <a:t>Cross Validation</a:t>
          </a:r>
          <a:endParaRPr lang="en-US" sz="2800" dirty="0"/>
        </a:p>
      </dgm:t>
    </dgm:pt>
    <dgm:pt modelId="{DE057652-6051-468B-8C2D-2567ABABC12A}" type="parTrans" cxnId="{F1FEDA17-7F2A-4040-8C38-47BCF40908F2}">
      <dgm:prSet/>
      <dgm:spPr/>
      <dgm:t>
        <a:bodyPr/>
        <a:lstStyle/>
        <a:p>
          <a:endParaRPr lang="en-US"/>
        </a:p>
      </dgm:t>
    </dgm:pt>
    <dgm:pt modelId="{0594970B-811F-430E-8F2F-15D4B9531DAA}" type="sibTrans" cxnId="{F1FEDA17-7F2A-4040-8C38-47BCF40908F2}">
      <dgm:prSet/>
      <dgm:spPr/>
      <dgm:t>
        <a:bodyPr/>
        <a:lstStyle/>
        <a:p>
          <a:endParaRPr lang="en-US"/>
        </a:p>
      </dgm:t>
    </dgm:pt>
    <dgm:pt modelId="{42CE7E52-5EC0-427E-AC14-423572B0850C}">
      <dgm:prSet phldrT="[Text]"/>
      <dgm:spPr/>
      <dgm:t>
        <a:bodyPr/>
        <a:lstStyle/>
        <a:p>
          <a:r>
            <a:rPr lang="en-US"/>
            <a:t>Evaluate the Model’s Effectiveness</a:t>
          </a:r>
        </a:p>
      </dgm:t>
    </dgm:pt>
    <dgm:pt modelId="{F05F08FE-FA12-46A9-BB2E-C5D631BF7977}" type="parTrans" cxnId="{DB333940-D218-44AF-BA50-357596B3CBAC}">
      <dgm:prSet/>
      <dgm:spPr/>
      <dgm:t>
        <a:bodyPr/>
        <a:lstStyle/>
        <a:p>
          <a:endParaRPr lang="en-US"/>
        </a:p>
      </dgm:t>
    </dgm:pt>
    <dgm:pt modelId="{29A6FE39-7364-42A0-97FE-A612686A3558}" type="sibTrans" cxnId="{DB333940-D218-44AF-BA50-357596B3CBAC}">
      <dgm:prSet/>
      <dgm:spPr/>
      <dgm:t>
        <a:bodyPr/>
        <a:lstStyle/>
        <a:p>
          <a:endParaRPr lang="en-US"/>
        </a:p>
      </dgm:t>
    </dgm:pt>
    <dgm:pt modelId="{8543B78B-50B2-4B23-A139-7F1C488E6518}">
      <dgm:prSet phldrT="[Text]"/>
      <dgm:spPr/>
      <dgm:t>
        <a:bodyPr/>
        <a:lstStyle/>
        <a:p>
          <a:r>
            <a:rPr lang="en-US" dirty="0"/>
            <a:t>Fit and Transform</a:t>
          </a:r>
        </a:p>
      </dgm:t>
    </dgm:pt>
    <dgm:pt modelId="{4FB70C7C-5B06-408F-8BD7-21C7E9D1EC0E}" type="parTrans" cxnId="{DF50F101-3B62-4182-AF50-D943C4B8ADE9}">
      <dgm:prSet/>
      <dgm:spPr/>
      <dgm:t>
        <a:bodyPr/>
        <a:lstStyle/>
        <a:p>
          <a:endParaRPr lang="en-US"/>
        </a:p>
      </dgm:t>
    </dgm:pt>
    <dgm:pt modelId="{262F3F93-2407-4974-ADA2-D4DAD855FCFA}" type="sibTrans" cxnId="{DF50F101-3B62-4182-AF50-D943C4B8ADE9}">
      <dgm:prSet/>
      <dgm:spPr/>
      <dgm:t>
        <a:bodyPr/>
        <a:lstStyle/>
        <a:p>
          <a:endParaRPr lang="en-US"/>
        </a:p>
      </dgm:t>
    </dgm:pt>
    <dgm:pt modelId="{FEC86690-FBA9-4B46-9132-8782B4D8916B}" type="pres">
      <dgm:prSet presAssocID="{A7F1FBF6-9B01-4DF0-9E1F-B5738FC9661F}" presName="Name0" presStyleCnt="0">
        <dgm:presLayoutVars>
          <dgm:dir/>
          <dgm:resizeHandles val="exact"/>
        </dgm:presLayoutVars>
      </dgm:prSet>
      <dgm:spPr/>
    </dgm:pt>
    <dgm:pt modelId="{EC87230E-3B28-49FC-BFD8-B32B09436374}" type="pres">
      <dgm:prSet presAssocID="{5ECC2D9B-3FB1-401A-AEA3-B025AFB66B75}" presName="node" presStyleLbl="node1" presStyleIdx="0" presStyleCnt="6">
        <dgm:presLayoutVars>
          <dgm:bulletEnabled val="1"/>
        </dgm:presLayoutVars>
      </dgm:prSet>
      <dgm:spPr/>
      <dgm:t>
        <a:bodyPr/>
        <a:lstStyle/>
        <a:p>
          <a:endParaRPr lang="en-US"/>
        </a:p>
      </dgm:t>
    </dgm:pt>
    <dgm:pt modelId="{449C4147-CB77-42A1-9476-A5B039B7C58D}" type="pres">
      <dgm:prSet presAssocID="{87FC05E5-F2C1-4B6A-B4A5-A4B5153BB839}" presName="sibTrans" presStyleLbl="sibTrans1D1" presStyleIdx="0" presStyleCnt="5"/>
      <dgm:spPr/>
      <dgm:t>
        <a:bodyPr/>
        <a:lstStyle/>
        <a:p>
          <a:endParaRPr lang="en-US"/>
        </a:p>
      </dgm:t>
    </dgm:pt>
    <dgm:pt modelId="{11335DBD-50FA-4829-8EC1-A62393FC5E7A}" type="pres">
      <dgm:prSet presAssocID="{87FC05E5-F2C1-4B6A-B4A5-A4B5153BB839}" presName="connectorText" presStyleLbl="sibTrans1D1" presStyleIdx="0" presStyleCnt="5"/>
      <dgm:spPr/>
      <dgm:t>
        <a:bodyPr/>
        <a:lstStyle/>
        <a:p>
          <a:endParaRPr lang="en-US"/>
        </a:p>
      </dgm:t>
    </dgm:pt>
    <dgm:pt modelId="{70780758-BE36-485D-91D4-365AE7A5F621}" type="pres">
      <dgm:prSet presAssocID="{D28F8692-5498-4013-8B0F-0F985CB9ED3F}" presName="node" presStyleLbl="node1" presStyleIdx="1" presStyleCnt="6">
        <dgm:presLayoutVars>
          <dgm:bulletEnabled val="1"/>
        </dgm:presLayoutVars>
      </dgm:prSet>
      <dgm:spPr/>
      <dgm:t>
        <a:bodyPr/>
        <a:lstStyle/>
        <a:p>
          <a:endParaRPr lang="en-US"/>
        </a:p>
      </dgm:t>
    </dgm:pt>
    <dgm:pt modelId="{D9B59331-6CA2-4816-BF6F-7DBADEAA0843}" type="pres">
      <dgm:prSet presAssocID="{51B51A22-A2E6-4BE1-BDC8-AA6823C360CC}" presName="sibTrans" presStyleLbl="sibTrans1D1" presStyleIdx="1" presStyleCnt="5"/>
      <dgm:spPr/>
      <dgm:t>
        <a:bodyPr/>
        <a:lstStyle/>
        <a:p>
          <a:endParaRPr lang="en-US"/>
        </a:p>
      </dgm:t>
    </dgm:pt>
    <dgm:pt modelId="{5DF6D3ED-A376-4122-9162-5739E1FE7770}" type="pres">
      <dgm:prSet presAssocID="{51B51A22-A2E6-4BE1-BDC8-AA6823C360CC}" presName="connectorText" presStyleLbl="sibTrans1D1" presStyleIdx="1" presStyleCnt="5"/>
      <dgm:spPr/>
      <dgm:t>
        <a:bodyPr/>
        <a:lstStyle/>
        <a:p>
          <a:endParaRPr lang="en-US"/>
        </a:p>
      </dgm:t>
    </dgm:pt>
    <dgm:pt modelId="{8F7B5E62-5DB9-429C-84E9-49FDC77EF97A}" type="pres">
      <dgm:prSet presAssocID="{D38406ED-2262-471C-A9C1-E7A085220D52}" presName="node" presStyleLbl="node1" presStyleIdx="2" presStyleCnt="6">
        <dgm:presLayoutVars>
          <dgm:bulletEnabled val="1"/>
        </dgm:presLayoutVars>
      </dgm:prSet>
      <dgm:spPr/>
      <dgm:t>
        <a:bodyPr/>
        <a:lstStyle/>
        <a:p>
          <a:endParaRPr lang="en-US"/>
        </a:p>
      </dgm:t>
    </dgm:pt>
    <dgm:pt modelId="{07CFACF6-8B54-47BA-ABBA-A4195158CBA0}" type="pres">
      <dgm:prSet presAssocID="{34B4B6D1-2722-41A8-B0DF-69C586303CE8}" presName="sibTrans" presStyleLbl="sibTrans1D1" presStyleIdx="2" presStyleCnt="5"/>
      <dgm:spPr/>
      <dgm:t>
        <a:bodyPr/>
        <a:lstStyle/>
        <a:p>
          <a:endParaRPr lang="en-US"/>
        </a:p>
      </dgm:t>
    </dgm:pt>
    <dgm:pt modelId="{5789220E-246A-4330-AF19-51EDE83FA7E0}" type="pres">
      <dgm:prSet presAssocID="{34B4B6D1-2722-41A8-B0DF-69C586303CE8}" presName="connectorText" presStyleLbl="sibTrans1D1" presStyleIdx="2" presStyleCnt="5"/>
      <dgm:spPr/>
      <dgm:t>
        <a:bodyPr/>
        <a:lstStyle/>
        <a:p>
          <a:endParaRPr lang="en-US"/>
        </a:p>
      </dgm:t>
    </dgm:pt>
    <dgm:pt modelId="{B2BB8567-9BC1-4316-9C3E-7CE6BA407437}" type="pres">
      <dgm:prSet presAssocID="{69056C1A-C52D-4F1F-81C8-BF28A8810A23}" presName="node" presStyleLbl="node1" presStyleIdx="3" presStyleCnt="6">
        <dgm:presLayoutVars>
          <dgm:bulletEnabled val="1"/>
        </dgm:presLayoutVars>
      </dgm:prSet>
      <dgm:spPr/>
      <dgm:t>
        <a:bodyPr/>
        <a:lstStyle/>
        <a:p>
          <a:endParaRPr lang="en-US"/>
        </a:p>
      </dgm:t>
    </dgm:pt>
    <dgm:pt modelId="{10467862-1DEF-437D-AE5B-2DA40BD5C691}" type="pres">
      <dgm:prSet presAssocID="{0594970B-811F-430E-8F2F-15D4B9531DAA}" presName="sibTrans" presStyleLbl="sibTrans1D1" presStyleIdx="3" presStyleCnt="5"/>
      <dgm:spPr/>
      <dgm:t>
        <a:bodyPr/>
        <a:lstStyle/>
        <a:p>
          <a:endParaRPr lang="en-US"/>
        </a:p>
      </dgm:t>
    </dgm:pt>
    <dgm:pt modelId="{E42EAC2F-9DE6-4D38-8ECD-B04B01ADA1B3}" type="pres">
      <dgm:prSet presAssocID="{0594970B-811F-430E-8F2F-15D4B9531DAA}" presName="connectorText" presStyleLbl="sibTrans1D1" presStyleIdx="3" presStyleCnt="5"/>
      <dgm:spPr/>
      <dgm:t>
        <a:bodyPr/>
        <a:lstStyle/>
        <a:p>
          <a:endParaRPr lang="en-US"/>
        </a:p>
      </dgm:t>
    </dgm:pt>
    <dgm:pt modelId="{27B88983-B8C8-442D-BE27-C90F2684956F}" type="pres">
      <dgm:prSet presAssocID="{8543B78B-50B2-4B23-A139-7F1C488E6518}" presName="node" presStyleLbl="node1" presStyleIdx="4" presStyleCnt="6">
        <dgm:presLayoutVars>
          <dgm:bulletEnabled val="1"/>
        </dgm:presLayoutVars>
      </dgm:prSet>
      <dgm:spPr/>
      <dgm:t>
        <a:bodyPr/>
        <a:lstStyle/>
        <a:p>
          <a:endParaRPr lang="en-US"/>
        </a:p>
      </dgm:t>
    </dgm:pt>
    <dgm:pt modelId="{7423207A-90EF-4EF4-A674-8F054A59B053}" type="pres">
      <dgm:prSet presAssocID="{262F3F93-2407-4974-ADA2-D4DAD855FCFA}" presName="sibTrans" presStyleLbl="sibTrans1D1" presStyleIdx="4" presStyleCnt="5"/>
      <dgm:spPr/>
      <dgm:t>
        <a:bodyPr/>
        <a:lstStyle/>
        <a:p>
          <a:endParaRPr lang="en-US"/>
        </a:p>
      </dgm:t>
    </dgm:pt>
    <dgm:pt modelId="{5CFE21AD-6EF4-4AC5-9AAB-833B757992DD}" type="pres">
      <dgm:prSet presAssocID="{262F3F93-2407-4974-ADA2-D4DAD855FCFA}" presName="connectorText" presStyleLbl="sibTrans1D1" presStyleIdx="4" presStyleCnt="5"/>
      <dgm:spPr/>
      <dgm:t>
        <a:bodyPr/>
        <a:lstStyle/>
        <a:p>
          <a:endParaRPr lang="en-US"/>
        </a:p>
      </dgm:t>
    </dgm:pt>
    <dgm:pt modelId="{04E4BF5B-F470-46CD-8FF0-F25465041C1F}" type="pres">
      <dgm:prSet presAssocID="{42CE7E52-5EC0-427E-AC14-423572B0850C}" presName="node" presStyleLbl="node1" presStyleIdx="5" presStyleCnt="6">
        <dgm:presLayoutVars>
          <dgm:bulletEnabled val="1"/>
        </dgm:presLayoutVars>
      </dgm:prSet>
      <dgm:spPr/>
      <dgm:t>
        <a:bodyPr/>
        <a:lstStyle/>
        <a:p>
          <a:endParaRPr lang="en-US"/>
        </a:p>
      </dgm:t>
    </dgm:pt>
  </dgm:ptLst>
  <dgm:cxnLst>
    <dgm:cxn modelId="{D008EB8E-48F0-4752-BE2D-F9135B305D89}" type="presOf" srcId="{87FC05E5-F2C1-4B6A-B4A5-A4B5153BB839}" destId="{11335DBD-50FA-4829-8EC1-A62393FC5E7A}" srcOrd="1" destOrd="0" presId="urn:microsoft.com/office/officeart/2005/8/layout/bProcess3"/>
    <dgm:cxn modelId="{DF50F101-3B62-4182-AF50-D943C4B8ADE9}" srcId="{A7F1FBF6-9B01-4DF0-9E1F-B5738FC9661F}" destId="{8543B78B-50B2-4B23-A139-7F1C488E6518}" srcOrd="4" destOrd="0" parTransId="{4FB70C7C-5B06-408F-8BD7-21C7E9D1EC0E}" sibTransId="{262F3F93-2407-4974-ADA2-D4DAD855FCFA}"/>
    <dgm:cxn modelId="{721979EB-9120-4F0A-BE07-4EE799390993}" type="presOf" srcId="{D38406ED-2262-471C-A9C1-E7A085220D52}" destId="{8F7B5E62-5DB9-429C-84E9-49FDC77EF97A}" srcOrd="0" destOrd="0" presId="urn:microsoft.com/office/officeart/2005/8/layout/bProcess3"/>
    <dgm:cxn modelId="{7354AA7D-1002-4CE0-981B-0E16721BAA83}" type="presOf" srcId="{D28F8692-5498-4013-8B0F-0F985CB9ED3F}" destId="{70780758-BE36-485D-91D4-365AE7A5F621}" srcOrd="0" destOrd="0" presId="urn:microsoft.com/office/officeart/2005/8/layout/bProcess3"/>
    <dgm:cxn modelId="{5FA1D4FE-598E-4C5E-9A88-E4E62626B8CE}" type="presOf" srcId="{8543B78B-50B2-4B23-A139-7F1C488E6518}" destId="{27B88983-B8C8-442D-BE27-C90F2684956F}" srcOrd="0" destOrd="0" presId="urn:microsoft.com/office/officeart/2005/8/layout/bProcess3"/>
    <dgm:cxn modelId="{DB333940-D218-44AF-BA50-357596B3CBAC}" srcId="{A7F1FBF6-9B01-4DF0-9E1F-B5738FC9661F}" destId="{42CE7E52-5EC0-427E-AC14-423572B0850C}" srcOrd="5" destOrd="0" parTransId="{F05F08FE-FA12-46A9-BB2E-C5D631BF7977}" sibTransId="{29A6FE39-7364-42A0-97FE-A612686A3558}"/>
    <dgm:cxn modelId="{9EEADA99-802C-4400-87C0-F4D9F9391734}" type="presOf" srcId="{34B4B6D1-2722-41A8-B0DF-69C586303CE8}" destId="{5789220E-246A-4330-AF19-51EDE83FA7E0}" srcOrd="1" destOrd="0" presId="urn:microsoft.com/office/officeart/2005/8/layout/bProcess3"/>
    <dgm:cxn modelId="{59A6EBF7-6C9F-458E-AF23-01755261390B}" type="presOf" srcId="{0594970B-811F-430E-8F2F-15D4B9531DAA}" destId="{10467862-1DEF-437D-AE5B-2DA40BD5C691}" srcOrd="0" destOrd="0" presId="urn:microsoft.com/office/officeart/2005/8/layout/bProcess3"/>
    <dgm:cxn modelId="{FB6608A9-467C-4AE4-ADA8-8A20C1CD3260}" type="presOf" srcId="{34B4B6D1-2722-41A8-B0DF-69C586303CE8}" destId="{07CFACF6-8B54-47BA-ABBA-A4195158CBA0}" srcOrd="0" destOrd="0" presId="urn:microsoft.com/office/officeart/2005/8/layout/bProcess3"/>
    <dgm:cxn modelId="{B17964D2-9440-4DFA-9211-C9F5988B925C}" type="presOf" srcId="{0594970B-811F-430E-8F2F-15D4B9531DAA}" destId="{E42EAC2F-9DE6-4D38-8ECD-B04B01ADA1B3}" srcOrd="1" destOrd="0" presId="urn:microsoft.com/office/officeart/2005/8/layout/bProcess3"/>
    <dgm:cxn modelId="{285E0422-3C5C-48DA-B297-E749BCD78CBA}" type="presOf" srcId="{5ECC2D9B-3FB1-401A-AEA3-B025AFB66B75}" destId="{EC87230E-3B28-49FC-BFD8-B32B09436374}" srcOrd="0" destOrd="0" presId="urn:microsoft.com/office/officeart/2005/8/layout/bProcess3"/>
    <dgm:cxn modelId="{E8ECBBC1-FFC2-4C3B-B177-43FBAE47A87A}" type="presOf" srcId="{69056C1A-C52D-4F1F-81C8-BF28A8810A23}" destId="{B2BB8567-9BC1-4316-9C3E-7CE6BA407437}" srcOrd="0" destOrd="0" presId="urn:microsoft.com/office/officeart/2005/8/layout/bProcess3"/>
    <dgm:cxn modelId="{CB7769FD-6ADF-4B49-9FB4-581C6A0D70E4}" type="presOf" srcId="{A7F1FBF6-9B01-4DF0-9E1F-B5738FC9661F}" destId="{FEC86690-FBA9-4B46-9132-8782B4D8916B}" srcOrd="0" destOrd="0" presId="urn:microsoft.com/office/officeart/2005/8/layout/bProcess3"/>
    <dgm:cxn modelId="{B0A8C648-E83F-442F-A041-2099B90BBB99}" type="presOf" srcId="{42CE7E52-5EC0-427E-AC14-423572B0850C}" destId="{04E4BF5B-F470-46CD-8FF0-F25465041C1F}" srcOrd="0" destOrd="0" presId="urn:microsoft.com/office/officeart/2005/8/layout/bProcess3"/>
    <dgm:cxn modelId="{33BDCE46-66F6-4A91-81C9-02655DA4B1E8}" type="presOf" srcId="{262F3F93-2407-4974-ADA2-D4DAD855FCFA}" destId="{5CFE21AD-6EF4-4AC5-9AAB-833B757992DD}" srcOrd="1" destOrd="0" presId="urn:microsoft.com/office/officeart/2005/8/layout/bProcess3"/>
    <dgm:cxn modelId="{F1FEDA17-7F2A-4040-8C38-47BCF40908F2}" srcId="{A7F1FBF6-9B01-4DF0-9E1F-B5738FC9661F}" destId="{69056C1A-C52D-4F1F-81C8-BF28A8810A23}" srcOrd="3" destOrd="0" parTransId="{DE057652-6051-468B-8C2D-2567ABABC12A}" sibTransId="{0594970B-811F-430E-8F2F-15D4B9531DAA}"/>
    <dgm:cxn modelId="{7EF40CD2-0288-4A57-9246-EDCEAD5D1FC1}" srcId="{A7F1FBF6-9B01-4DF0-9E1F-B5738FC9661F}" destId="{D38406ED-2262-471C-A9C1-E7A085220D52}" srcOrd="2" destOrd="0" parTransId="{BE8C1C0F-DFEA-4D7B-AC73-35E5393506D9}" sibTransId="{34B4B6D1-2722-41A8-B0DF-69C586303CE8}"/>
    <dgm:cxn modelId="{4D465295-3214-40B2-967E-8F185F340A95}" type="presOf" srcId="{51B51A22-A2E6-4BE1-BDC8-AA6823C360CC}" destId="{D9B59331-6CA2-4816-BF6F-7DBADEAA0843}" srcOrd="0" destOrd="0" presId="urn:microsoft.com/office/officeart/2005/8/layout/bProcess3"/>
    <dgm:cxn modelId="{AE998385-F9B3-468D-B6BD-B7B858913CC4}" type="presOf" srcId="{262F3F93-2407-4974-ADA2-D4DAD855FCFA}" destId="{7423207A-90EF-4EF4-A674-8F054A59B053}" srcOrd="0" destOrd="0" presId="urn:microsoft.com/office/officeart/2005/8/layout/bProcess3"/>
    <dgm:cxn modelId="{D7846C23-E1FC-4846-8AB2-0766AD3D8438}" type="presOf" srcId="{87FC05E5-F2C1-4B6A-B4A5-A4B5153BB839}" destId="{449C4147-CB77-42A1-9476-A5B039B7C58D}" srcOrd="0" destOrd="0" presId="urn:microsoft.com/office/officeart/2005/8/layout/bProcess3"/>
    <dgm:cxn modelId="{93599B04-0B15-4117-B7DB-2CECA2EAA206}" srcId="{A7F1FBF6-9B01-4DF0-9E1F-B5738FC9661F}" destId="{D28F8692-5498-4013-8B0F-0F985CB9ED3F}" srcOrd="1" destOrd="0" parTransId="{152F1FBA-6D73-4A66-84A9-2526EA95C5D4}" sibTransId="{51B51A22-A2E6-4BE1-BDC8-AA6823C360CC}"/>
    <dgm:cxn modelId="{CAF293B6-F2FE-4DC0-AF87-A1DD7DB9BCF9}" type="presOf" srcId="{51B51A22-A2E6-4BE1-BDC8-AA6823C360CC}" destId="{5DF6D3ED-A376-4122-9162-5739E1FE7770}" srcOrd="1" destOrd="0" presId="urn:microsoft.com/office/officeart/2005/8/layout/bProcess3"/>
    <dgm:cxn modelId="{119CE012-70D6-460B-AD86-EEF9F3411147}" srcId="{A7F1FBF6-9B01-4DF0-9E1F-B5738FC9661F}" destId="{5ECC2D9B-3FB1-401A-AEA3-B025AFB66B75}" srcOrd="0" destOrd="0" parTransId="{496EBEDF-8578-4043-8B2B-ED7B96400754}" sibTransId="{87FC05E5-F2C1-4B6A-B4A5-A4B5153BB839}"/>
    <dgm:cxn modelId="{FE035E93-3A65-4BC9-A145-4B3F0E59A0D6}" type="presParOf" srcId="{FEC86690-FBA9-4B46-9132-8782B4D8916B}" destId="{EC87230E-3B28-49FC-BFD8-B32B09436374}" srcOrd="0" destOrd="0" presId="urn:microsoft.com/office/officeart/2005/8/layout/bProcess3"/>
    <dgm:cxn modelId="{E389A284-4670-4EF3-B25A-5CC3ABAB65CE}" type="presParOf" srcId="{FEC86690-FBA9-4B46-9132-8782B4D8916B}" destId="{449C4147-CB77-42A1-9476-A5B039B7C58D}" srcOrd="1" destOrd="0" presId="urn:microsoft.com/office/officeart/2005/8/layout/bProcess3"/>
    <dgm:cxn modelId="{561FCB7D-41A3-4A14-BCC5-F50098A37D07}" type="presParOf" srcId="{449C4147-CB77-42A1-9476-A5B039B7C58D}" destId="{11335DBD-50FA-4829-8EC1-A62393FC5E7A}" srcOrd="0" destOrd="0" presId="urn:microsoft.com/office/officeart/2005/8/layout/bProcess3"/>
    <dgm:cxn modelId="{2A95C9ED-63CF-4A6C-8225-1FBDB4C59685}" type="presParOf" srcId="{FEC86690-FBA9-4B46-9132-8782B4D8916B}" destId="{70780758-BE36-485D-91D4-365AE7A5F621}" srcOrd="2" destOrd="0" presId="urn:microsoft.com/office/officeart/2005/8/layout/bProcess3"/>
    <dgm:cxn modelId="{5C2D8005-8ECF-463A-9BE9-C340CEB810FD}" type="presParOf" srcId="{FEC86690-FBA9-4B46-9132-8782B4D8916B}" destId="{D9B59331-6CA2-4816-BF6F-7DBADEAA0843}" srcOrd="3" destOrd="0" presId="urn:microsoft.com/office/officeart/2005/8/layout/bProcess3"/>
    <dgm:cxn modelId="{015EC3D8-9755-4800-941F-6F05A016F2D7}" type="presParOf" srcId="{D9B59331-6CA2-4816-BF6F-7DBADEAA0843}" destId="{5DF6D3ED-A376-4122-9162-5739E1FE7770}" srcOrd="0" destOrd="0" presId="urn:microsoft.com/office/officeart/2005/8/layout/bProcess3"/>
    <dgm:cxn modelId="{622BD726-A6C8-4B20-96A2-213766381925}" type="presParOf" srcId="{FEC86690-FBA9-4B46-9132-8782B4D8916B}" destId="{8F7B5E62-5DB9-429C-84E9-49FDC77EF97A}" srcOrd="4" destOrd="0" presId="urn:microsoft.com/office/officeart/2005/8/layout/bProcess3"/>
    <dgm:cxn modelId="{D872D4A4-0F4B-4C0C-84C5-FB9EE57F35BC}" type="presParOf" srcId="{FEC86690-FBA9-4B46-9132-8782B4D8916B}" destId="{07CFACF6-8B54-47BA-ABBA-A4195158CBA0}" srcOrd="5" destOrd="0" presId="urn:microsoft.com/office/officeart/2005/8/layout/bProcess3"/>
    <dgm:cxn modelId="{CDD27A89-B8ED-4A86-BBF9-B815F5515129}" type="presParOf" srcId="{07CFACF6-8B54-47BA-ABBA-A4195158CBA0}" destId="{5789220E-246A-4330-AF19-51EDE83FA7E0}" srcOrd="0" destOrd="0" presId="urn:microsoft.com/office/officeart/2005/8/layout/bProcess3"/>
    <dgm:cxn modelId="{56F4715C-7578-4BE5-AEF3-F561438653E6}" type="presParOf" srcId="{FEC86690-FBA9-4B46-9132-8782B4D8916B}" destId="{B2BB8567-9BC1-4316-9C3E-7CE6BA407437}" srcOrd="6" destOrd="0" presId="urn:microsoft.com/office/officeart/2005/8/layout/bProcess3"/>
    <dgm:cxn modelId="{83E3A77B-B9E1-497B-B774-E95A470B9D0B}" type="presParOf" srcId="{FEC86690-FBA9-4B46-9132-8782B4D8916B}" destId="{10467862-1DEF-437D-AE5B-2DA40BD5C691}" srcOrd="7" destOrd="0" presId="urn:microsoft.com/office/officeart/2005/8/layout/bProcess3"/>
    <dgm:cxn modelId="{C8BA2757-6828-4EF0-9FBB-DABD2D5E32BA}" type="presParOf" srcId="{10467862-1DEF-437D-AE5B-2DA40BD5C691}" destId="{E42EAC2F-9DE6-4D38-8ECD-B04B01ADA1B3}" srcOrd="0" destOrd="0" presId="urn:microsoft.com/office/officeart/2005/8/layout/bProcess3"/>
    <dgm:cxn modelId="{AC745CE1-43A7-43C3-BB87-B3C40639FF66}" type="presParOf" srcId="{FEC86690-FBA9-4B46-9132-8782B4D8916B}" destId="{27B88983-B8C8-442D-BE27-C90F2684956F}" srcOrd="8" destOrd="0" presId="urn:microsoft.com/office/officeart/2005/8/layout/bProcess3"/>
    <dgm:cxn modelId="{68D07AF7-B8D8-4973-98E6-7356938A4FDA}" type="presParOf" srcId="{FEC86690-FBA9-4B46-9132-8782B4D8916B}" destId="{7423207A-90EF-4EF4-A674-8F054A59B053}" srcOrd="9" destOrd="0" presId="urn:microsoft.com/office/officeart/2005/8/layout/bProcess3"/>
    <dgm:cxn modelId="{25847C28-E4BB-4CE1-AC80-1FB1A814B07D}" type="presParOf" srcId="{7423207A-90EF-4EF4-A674-8F054A59B053}" destId="{5CFE21AD-6EF4-4AC5-9AAB-833B757992DD}" srcOrd="0" destOrd="0" presId="urn:microsoft.com/office/officeart/2005/8/layout/bProcess3"/>
    <dgm:cxn modelId="{D4B03F6A-0229-4D41-8663-8D74A70FF06E}" type="presParOf" srcId="{FEC86690-FBA9-4B46-9132-8782B4D8916B}" destId="{04E4BF5B-F470-46CD-8FF0-F25465041C1F}"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B34AF0-A4D8-4765-AE5E-6ED1898E36C6}">
      <dsp:nvSpPr>
        <dsp:cNvPr id="0" name=""/>
        <dsp:cNvSpPr/>
      </dsp:nvSpPr>
      <dsp:spPr>
        <a:xfrm>
          <a:off x="2969497" y="2489433"/>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Scala</a:t>
          </a:r>
        </a:p>
      </dsp:txBody>
      <dsp:txXfrm>
        <a:off x="3175351" y="2695287"/>
        <a:ext cx="993952" cy="993952"/>
      </dsp:txXfrm>
    </dsp:sp>
    <dsp:sp modelId="{3C2C4370-BCF9-4203-8C6A-9AA636A3CDB0}">
      <dsp:nvSpPr>
        <dsp:cNvPr id="0" name=""/>
        <dsp:cNvSpPr/>
      </dsp:nvSpPr>
      <dsp:spPr>
        <a:xfrm rot="1998361">
          <a:off x="4214681" y="1022593"/>
          <a:ext cx="684299"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4226369" y="1078399"/>
        <a:ext cx="541976" cy="284646"/>
      </dsp:txXfrm>
    </dsp:sp>
    <dsp:sp modelId="{37D08B73-44E7-4B83-B974-B01A095E72DD}">
      <dsp:nvSpPr>
        <dsp:cNvPr id="0" name=""/>
        <dsp:cNvSpPr/>
      </dsp:nvSpPr>
      <dsp:spPr>
        <a:xfrm>
          <a:off x="4975391" y="1244961"/>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Data-Bricks</a:t>
          </a:r>
        </a:p>
      </dsp:txBody>
      <dsp:txXfrm>
        <a:off x="5181245" y="1450815"/>
        <a:ext cx="993952" cy="993952"/>
      </dsp:txXfrm>
    </dsp:sp>
    <dsp:sp modelId="{BE7715CE-557A-4A97-9927-8403683CF318}">
      <dsp:nvSpPr>
        <dsp:cNvPr id="0" name=""/>
        <dsp:cNvSpPr/>
      </dsp:nvSpPr>
      <dsp:spPr>
        <a:xfrm rot="4943463">
          <a:off x="5527179" y="2885738"/>
          <a:ext cx="616056"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588918" y="2910085"/>
        <a:ext cx="473733" cy="284646"/>
      </dsp:txXfrm>
    </dsp:sp>
    <dsp:sp modelId="{50B12235-39CF-4DEC-9C71-92791D2E9CD8}">
      <dsp:nvSpPr>
        <dsp:cNvPr id="0" name=""/>
        <dsp:cNvSpPr/>
      </dsp:nvSpPr>
      <dsp:spPr>
        <a:xfrm>
          <a:off x="5293316" y="3624864"/>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Output</a:t>
          </a:r>
          <a:endParaRPr lang="en-US" sz="2100" kern="1200" dirty="0"/>
        </a:p>
      </dsp:txBody>
      <dsp:txXfrm>
        <a:off x="5499170" y="3830718"/>
        <a:ext cx="993952" cy="993952"/>
      </dsp:txXfrm>
    </dsp:sp>
    <dsp:sp modelId="{2E9BF9DE-CA66-4571-A78E-CE4DF10D0863}">
      <dsp:nvSpPr>
        <dsp:cNvPr id="0" name=""/>
        <dsp:cNvSpPr/>
      </dsp:nvSpPr>
      <dsp:spPr>
        <a:xfrm rot="20138260">
          <a:off x="4769098" y="4572167"/>
          <a:ext cx="456032"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4775189" y="4695266"/>
        <a:ext cx="319222" cy="284646"/>
      </dsp:txXfrm>
    </dsp:sp>
    <dsp:sp modelId="{AEDE8DF6-7C2D-4CA1-988F-003DE2D2D199}">
      <dsp:nvSpPr>
        <dsp:cNvPr id="0" name=""/>
        <dsp:cNvSpPr/>
      </dsp:nvSpPr>
      <dsp:spPr>
        <a:xfrm>
          <a:off x="3272616" y="4599132"/>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Google Cloud</a:t>
          </a:r>
          <a:endParaRPr lang="en-US" sz="2100" kern="1200" dirty="0"/>
        </a:p>
      </dsp:txBody>
      <dsp:txXfrm>
        <a:off x="3478470" y="4804986"/>
        <a:ext cx="993952" cy="993952"/>
      </dsp:txXfrm>
    </dsp:sp>
    <dsp:sp modelId="{9EEA78AE-6D7A-4CD8-A384-335398E1D299}">
      <dsp:nvSpPr>
        <dsp:cNvPr id="0" name=""/>
        <dsp:cNvSpPr/>
      </dsp:nvSpPr>
      <dsp:spPr>
        <a:xfrm rot="1131548">
          <a:off x="2535938" y="4746244"/>
          <a:ext cx="550823"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2539758" y="4818124"/>
        <a:ext cx="408500" cy="284646"/>
      </dsp:txXfrm>
    </dsp:sp>
    <dsp:sp modelId="{1A73EAAD-2DAC-4C3F-A520-4D7FBDDC12B4}">
      <dsp:nvSpPr>
        <dsp:cNvPr id="0" name=""/>
        <dsp:cNvSpPr/>
      </dsp:nvSpPr>
      <dsp:spPr>
        <a:xfrm>
          <a:off x="914349" y="3953876"/>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SBT</a:t>
          </a:r>
          <a:endParaRPr lang="en-US" sz="2100" kern="1200" dirty="0"/>
        </a:p>
      </dsp:txBody>
      <dsp:txXfrm>
        <a:off x="1120203" y="4159730"/>
        <a:ext cx="993952" cy="993952"/>
      </dsp:txXfrm>
    </dsp:sp>
    <dsp:sp modelId="{186001B6-7345-44F5-B19E-1AAD5BF0F835}">
      <dsp:nvSpPr>
        <dsp:cNvPr id="0" name=""/>
        <dsp:cNvSpPr/>
      </dsp:nvSpPr>
      <dsp:spPr>
        <a:xfrm rot="5096758">
          <a:off x="1234539" y="3305163"/>
          <a:ext cx="536061"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1299432" y="3329160"/>
        <a:ext cx="393738" cy="284646"/>
      </dsp:txXfrm>
    </dsp:sp>
    <dsp:sp modelId="{C5F0432F-8001-4ED3-A770-B797C934CF51}">
      <dsp:nvSpPr>
        <dsp:cNvPr id="0" name=""/>
        <dsp:cNvSpPr/>
      </dsp:nvSpPr>
      <dsp:spPr>
        <a:xfrm>
          <a:off x="682489" y="1699516"/>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Eclipse</a:t>
          </a:r>
          <a:endParaRPr lang="en-US" sz="2100" kern="1200" dirty="0"/>
        </a:p>
      </dsp:txBody>
      <dsp:txXfrm>
        <a:off x="888343" y="1905370"/>
        <a:ext cx="993952" cy="993952"/>
      </dsp:txXfrm>
    </dsp:sp>
    <dsp:sp modelId="{51F8B3F0-B8C7-4D94-98E9-8A353413E14A}">
      <dsp:nvSpPr>
        <dsp:cNvPr id="0" name=""/>
        <dsp:cNvSpPr/>
      </dsp:nvSpPr>
      <dsp:spPr>
        <a:xfrm rot="8575117">
          <a:off x="1909370" y="1265213"/>
          <a:ext cx="553531"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2037303" y="1317188"/>
        <a:ext cx="411208" cy="284646"/>
      </dsp:txXfrm>
    </dsp:sp>
    <dsp:sp modelId="{75DDA583-CBA9-4BC5-9B5A-023D7DEE0C6F}">
      <dsp:nvSpPr>
        <dsp:cNvPr id="0" name=""/>
        <dsp:cNvSpPr/>
      </dsp:nvSpPr>
      <dsp:spPr>
        <a:xfrm>
          <a:off x="2595805" y="210064"/>
          <a:ext cx="1405660" cy="1405660"/>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t>Spark</a:t>
          </a:r>
          <a:endParaRPr lang="en-US" sz="2100" kern="1200" dirty="0"/>
        </a:p>
      </dsp:txBody>
      <dsp:txXfrm>
        <a:off x="2801659" y="415918"/>
        <a:ext cx="993952" cy="993952"/>
      </dsp:txXfrm>
    </dsp:sp>
    <dsp:sp modelId="{465DC11D-8868-42CA-BCA2-6E254C4F329A}">
      <dsp:nvSpPr>
        <dsp:cNvPr id="0" name=""/>
        <dsp:cNvSpPr/>
      </dsp:nvSpPr>
      <dsp:spPr>
        <a:xfrm rot="15522224">
          <a:off x="3211523" y="1801990"/>
          <a:ext cx="543528" cy="474410"/>
        </a:xfrm>
        <a:prstGeom prst="righ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296624" y="1966655"/>
        <a:ext cx="401205" cy="284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6B2895-4E2C-4F4C-8B66-54A58EBE5E96}">
      <dsp:nvSpPr>
        <dsp:cNvPr id="0" name=""/>
        <dsp:cNvSpPr/>
      </dsp:nvSpPr>
      <dsp:spPr>
        <a:xfrm>
          <a:off x="0" y="0"/>
          <a:ext cx="3510373" cy="3298854"/>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5438" rIns="97790" bIns="0" numCol="1" spcCol="1270" anchor="t" anchorCtr="0">
          <a:noAutofit/>
        </a:bodyPr>
        <a:lstStyle/>
        <a:p>
          <a:pPr lvl="0" algn="r" defTabSz="977900">
            <a:lnSpc>
              <a:spcPct val="90000"/>
            </a:lnSpc>
            <a:spcBef>
              <a:spcPct val="0"/>
            </a:spcBef>
            <a:spcAft>
              <a:spcPct val="35000"/>
            </a:spcAft>
          </a:pPr>
          <a:r>
            <a:rPr lang="en-US" sz="2200" b="1" kern="1200" dirty="0" smtClean="0">
              <a:solidFill>
                <a:schemeClr val="tx1"/>
              </a:solidFill>
            </a:rPr>
            <a:t>Cross-Validation</a:t>
          </a:r>
          <a:endParaRPr lang="en-US" sz="2200" b="1" kern="1200" dirty="0">
            <a:solidFill>
              <a:schemeClr val="tx1"/>
            </a:solidFill>
          </a:endParaRPr>
        </a:p>
      </dsp:txBody>
      <dsp:txXfrm rot="16200000">
        <a:off x="-1001492" y="1001492"/>
        <a:ext cx="2705060" cy="702074"/>
      </dsp:txXfrm>
    </dsp:sp>
    <dsp:sp modelId="{95A88869-1B5E-4635-B011-38360D08DBF3}">
      <dsp:nvSpPr>
        <dsp:cNvPr id="0" name=""/>
        <dsp:cNvSpPr/>
      </dsp:nvSpPr>
      <dsp:spPr>
        <a:xfrm>
          <a:off x="702074" y="0"/>
          <a:ext cx="2615228" cy="329885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kern="1200" dirty="0"/>
            <a:t>Type </a:t>
          </a:r>
          <a:r>
            <a:rPr lang="en-US" sz="2200" kern="1200" dirty="0">
              <a:solidFill>
                <a:schemeClr val="bg1"/>
              </a:solidFill>
            </a:rPr>
            <a:t>of </a:t>
          </a:r>
          <a:r>
            <a:rPr lang="en-US" sz="2200" b="1" u="sng" kern="1200" dirty="0">
              <a:solidFill>
                <a:schemeClr val="bg1"/>
              </a:solidFill>
            </a:rPr>
            <a:t>model validation</a:t>
          </a:r>
          <a:r>
            <a:rPr lang="en-US" sz="2200" b="1" u="none" kern="1200" dirty="0">
              <a:solidFill>
                <a:schemeClr val="bg1"/>
              </a:solidFill>
            </a:rPr>
            <a:t> </a:t>
          </a:r>
          <a:r>
            <a:rPr lang="en-US" sz="2200" kern="1200" dirty="0">
              <a:solidFill>
                <a:schemeClr val="bg1"/>
              </a:solidFill>
            </a:rPr>
            <a:t>to assess how well the model fits to a generalized dataset.  Produces a </a:t>
          </a:r>
          <a:r>
            <a:rPr lang="en-US" sz="2200" b="1" u="sng" kern="1200" dirty="0">
              <a:solidFill>
                <a:schemeClr val="bg1"/>
              </a:solidFill>
            </a:rPr>
            <a:t>validation set</a:t>
          </a:r>
          <a:r>
            <a:rPr lang="en-US" sz="2200" b="1" u="none" kern="1200" dirty="0">
              <a:solidFill>
                <a:schemeClr val="bg1"/>
              </a:solidFill>
            </a:rPr>
            <a:t> </a:t>
          </a:r>
          <a:r>
            <a:rPr lang="en-US" sz="2200" kern="1200" dirty="0">
              <a:solidFill>
                <a:schemeClr val="bg1"/>
              </a:solidFill>
            </a:rPr>
            <a:t>to combat overfitting and determine the most effective of a set of algorithms.</a:t>
          </a:r>
        </a:p>
      </dsp:txBody>
      <dsp:txXfrm>
        <a:off x="702074" y="0"/>
        <a:ext cx="2615228" cy="3298854"/>
      </dsp:txXfrm>
    </dsp:sp>
    <dsp:sp modelId="{BE76B621-0473-4981-AD55-5F368144AD1D}">
      <dsp:nvSpPr>
        <dsp:cNvPr id="0" name=""/>
        <dsp:cNvSpPr/>
      </dsp:nvSpPr>
      <dsp:spPr>
        <a:xfrm>
          <a:off x="3634052" y="0"/>
          <a:ext cx="3510373" cy="3298854"/>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lvl="0" algn="r" defTabSz="1066800">
            <a:lnSpc>
              <a:spcPct val="90000"/>
            </a:lnSpc>
            <a:spcBef>
              <a:spcPct val="0"/>
            </a:spcBef>
            <a:spcAft>
              <a:spcPct val="35000"/>
            </a:spcAft>
          </a:pPr>
          <a:r>
            <a:rPr lang="en-US" sz="2400" b="1" kern="1200" dirty="0" smtClean="0">
              <a:solidFill>
                <a:schemeClr val="tx1"/>
              </a:solidFill>
            </a:rPr>
            <a:t>Model Tuning</a:t>
          </a:r>
          <a:endParaRPr lang="en-US" sz="2400" b="1" kern="1200" dirty="0">
            <a:solidFill>
              <a:schemeClr val="tx1"/>
            </a:solidFill>
          </a:endParaRPr>
        </a:p>
      </dsp:txBody>
      <dsp:txXfrm rot="16200000">
        <a:off x="2632559" y="1001492"/>
        <a:ext cx="2705060" cy="702074"/>
      </dsp:txXfrm>
    </dsp:sp>
    <dsp:sp modelId="{5B129F5A-F215-414D-87BE-E740BE6262C5}">
      <dsp:nvSpPr>
        <dsp:cNvPr id="0" name=""/>
        <dsp:cNvSpPr/>
      </dsp:nvSpPr>
      <dsp:spPr>
        <a:xfrm rot="5400000">
          <a:off x="3409246" y="2564230"/>
          <a:ext cx="484715" cy="526556"/>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8EF931-9610-477A-B41F-9B1546F33775}">
      <dsp:nvSpPr>
        <dsp:cNvPr id="0" name=""/>
        <dsp:cNvSpPr/>
      </dsp:nvSpPr>
      <dsp:spPr>
        <a:xfrm>
          <a:off x="4336126" y="0"/>
          <a:ext cx="2615228" cy="329885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lvl="0" algn="l" defTabSz="933450">
            <a:lnSpc>
              <a:spcPct val="90000"/>
            </a:lnSpc>
            <a:spcBef>
              <a:spcPct val="0"/>
            </a:spcBef>
            <a:spcAft>
              <a:spcPct val="35000"/>
            </a:spcAft>
          </a:pPr>
          <a:r>
            <a:rPr lang="en-US" sz="2100" kern="1200" dirty="0"/>
            <a:t>Apache Spark’s ML algorithms contain many</a:t>
          </a:r>
          <a:r>
            <a:rPr lang="en-US" sz="2100" kern="1200" dirty="0">
              <a:solidFill>
                <a:schemeClr val="bg1"/>
              </a:solidFill>
            </a:rPr>
            <a:t> </a:t>
          </a:r>
          <a:r>
            <a:rPr lang="en-US" sz="2100" b="1" u="sng" kern="1200" dirty="0">
              <a:solidFill>
                <a:schemeClr val="bg1"/>
              </a:solidFill>
            </a:rPr>
            <a:t>parameters</a:t>
          </a:r>
          <a:r>
            <a:rPr lang="en-US" sz="2100" kern="1200" dirty="0">
              <a:solidFill>
                <a:schemeClr val="bg1"/>
              </a:solidFill>
            </a:rPr>
            <a:t> </a:t>
          </a:r>
          <a:r>
            <a:rPr lang="en-US" sz="2100" kern="1200" dirty="0"/>
            <a:t>to be tuned in order to create the most effective model. Each algorithm has different parameters corresponding to how the algorithm works.</a:t>
          </a:r>
        </a:p>
      </dsp:txBody>
      <dsp:txXfrm>
        <a:off x="4336126" y="0"/>
        <a:ext cx="2615228" cy="3298854"/>
      </dsp:txXfrm>
    </dsp:sp>
    <dsp:sp modelId="{608F68DC-5BB2-42DE-8D0A-B87ADB415541}">
      <dsp:nvSpPr>
        <dsp:cNvPr id="0" name=""/>
        <dsp:cNvSpPr/>
      </dsp:nvSpPr>
      <dsp:spPr>
        <a:xfrm>
          <a:off x="7267288" y="0"/>
          <a:ext cx="3510373" cy="3298854"/>
        </a:xfrm>
        <a:prstGeom prst="roundRect">
          <a:avLst>
            <a:gd name="adj" fmla="val 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9154" rIns="115570" bIns="0" numCol="1" spcCol="1270" anchor="t" anchorCtr="0">
          <a:noAutofit/>
        </a:bodyPr>
        <a:lstStyle/>
        <a:p>
          <a:pPr lvl="0" algn="r" defTabSz="1155700">
            <a:lnSpc>
              <a:spcPct val="90000"/>
            </a:lnSpc>
            <a:spcBef>
              <a:spcPct val="0"/>
            </a:spcBef>
            <a:spcAft>
              <a:spcPct val="35000"/>
            </a:spcAft>
          </a:pPr>
          <a:r>
            <a:rPr lang="en-US" sz="2600" b="1" kern="1200" dirty="0" smtClean="0">
              <a:solidFill>
                <a:schemeClr val="tx1"/>
              </a:solidFill>
            </a:rPr>
            <a:t>Data Wrangling</a:t>
          </a:r>
          <a:endParaRPr lang="en-US" sz="2600" b="1" kern="1200" dirty="0">
            <a:solidFill>
              <a:schemeClr val="tx1"/>
            </a:solidFill>
          </a:endParaRPr>
        </a:p>
      </dsp:txBody>
      <dsp:txXfrm rot="16200000">
        <a:off x="6265796" y="1001492"/>
        <a:ext cx="2705060" cy="702074"/>
      </dsp:txXfrm>
    </dsp:sp>
    <dsp:sp modelId="{5C4C2FFD-1FA5-4079-B77F-DF29C3DBD85E}">
      <dsp:nvSpPr>
        <dsp:cNvPr id="0" name=""/>
        <dsp:cNvSpPr/>
      </dsp:nvSpPr>
      <dsp:spPr>
        <a:xfrm rot="5400000">
          <a:off x="7042482" y="2564230"/>
          <a:ext cx="484715" cy="526556"/>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073058-52B1-4241-9F9C-0126167A6419}">
      <dsp:nvSpPr>
        <dsp:cNvPr id="0" name=""/>
        <dsp:cNvSpPr/>
      </dsp:nvSpPr>
      <dsp:spPr>
        <a:xfrm>
          <a:off x="7969363" y="0"/>
          <a:ext cx="2615228" cy="329885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en-US" sz="2200" b="0" kern="1200" dirty="0" smtClean="0"/>
            <a:t>Process by which </a:t>
          </a:r>
          <a:r>
            <a:rPr lang="en-US" sz="2200" b="0" kern="1200" dirty="0" smtClean="0">
              <a:solidFill>
                <a:schemeClr val="bg1"/>
              </a:solidFill>
            </a:rPr>
            <a:t>one makes </a:t>
          </a:r>
          <a:r>
            <a:rPr lang="en-US" sz="2200" b="1" u="sng" kern="1200" dirty="0" smtClean="0">
              <a:solidFill>
                <a:schemeClr val="bg1"/>
              </a:solidFill>
            </a:rPr>
            <a:t>modifications</a:t>
          </a:r>
          <a:r>
            <a:rPr lang="en-US" sz="2200" b="0" kern="1200" dirty="0" smtClean="0">
              <a:solidFill>
                <a:schemeClr val="bg1"/>
              </a:solidFill>
            </a:rPr>
            <a:t> to the dataset, such as converting it to a more </a:t>
          </a:r>
          <a:r>
            <a:rPr lang="en-US" sz="2200" b="1" u="sng" kern="1200" dirty="0" smtClean="0">
              <a:solidFill>
                <a:schemeClr val="bg1"/>
              </a:solidFill>
            </a:rPr>
            <a:t>machine-readable format</a:t>
          </a:r>
          <a:r>
            <a:rPr lang="en-US" sz="2200" b="0" kern="1200" dirty="0" smtClean="0">
              <a:solidFill>
                <a:schemeClr val="bg1"/>
              </a:solidFill>
            </a:rPr>
            <a:t>, or </a:t>
          </a:r>
          <a:r>
            <a:rPr lang="en-US" sz="2200" b="1" u="sng" kern="1200" dirty="0" smtClean="0">
              <a:solidFill>
                <a:schemeClr val="bg1"/>
              </a:solidFill>
            </a:rPr>
            <a:t>removing outliers</a:t>
          </a:r>
          <a:r>
            <a:rPr lang="en-US" sz="2200" b="0" kern="1200" dirty="0" smtClean="0">
              <a:solidFill>
                <a:schemeClr val="bg1"/>
              </a:solidFill>
            </a:rPr>
            <a:t>.</a:t>
          </a:r>
          <a:endParaRPr lang="en-US" sz="2200" b="0" kern="1200" dirty="0">
            <a:solidFill>
              <a:schemeClr val="bg1"/>
            </a:solidFill>
          </a:endParaRPr>
        </a:p>
      </dsp:txBody>
      <dsp:txXfrm>
        <a:off x="7969363" y="0"/>
        <a:ext cx="2615228" cy="3298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C4147-CB77-42A1-9476-A5B039B7C58D}">
      <dsp:nvSpPr>
        <dsp:cNvPr id="0" name=""/>
        <dsp:cNvSpPr/>
      </dsp:nvSpPr>
      <dsp:spPr>
        <a:xfrm>
          <a:off x="3375729" y="829502"/>
          <a:ext cx="639487" cy="91440"/>
        </a:xfrm>
        <a:custGeom>
          <a:avLst/>
          <a:gdLst/>
          <a:ahLst/>
          <a:cxnLst/>
          <a:rect l="0" t="0" r="0" b="0"/>
          <a:pathLst>
            <a:path>
              <a:moveTo>
                <a:pt x="0" y="45720"/>
              </a:moveTo>
              <a:lnTo>
                <a:pt x="63948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8721" y="871872"/>
        <a:ext cx="33504" cy="6700"/>
      </dsp:txXfrm>
    </dsp:sp>
    <dsp:sp modelId="{EC87230E-3B28-49FC-BFD8-B32B09436374}">
      <dsp:nvSpPr>
        <dsp:cNvPr id="0" name=""/>
        <dsp:cNvSpPr/>
      </dsp:nvSpPr>
      <dsp:spPr>
        <a:xfrm>
          <a:off x="464105" y="1195"/>
          <a:ext cx="2913424" cy="17480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a:t>Read &amp; Schematize Data</a:t>
          </a:r>
        </a:p>
      </dsp:txBody>
      <dsp:txXfrm>
        <a:off x="464105" y="1195"/>
        <a:ext cx="2913424" cy="1748054"/>
      </dsp:txXfrm>
    </dsp:sp>
    <dsp:sp modelId="{D9B59331-6CA2-4816-BF6F-7DBADEAA0843}">
      <dsp:nvSpPr>
        <dsp:cNvPr id="0" name=""/>
        <dsp:cNvSpPr/>
      </dsp:nvSpPr>
      <dsp:spPr>
        <a:xfrm>
          <a:off x="6959241" y="829502"/>
          <a:ext cx="639487" cy="91440"/>
        </a:xfrm>
        <a:custGeom>
          <a:avLst/>
          <a:gdLst/>
          <a:ahLst/>
          <a:cxnLst/>
          <a:rect l="0" t="0" r="0" b="0"/>
          <a:pathLst>
            <a:path>
              <a:moveTo>
                <a:pt x="0" y="45720"/>
              </a:moveTo>
              <a:lnTo>
                <a:pt x="639487" y="45720"/>
              </a:lnTo>
            </a:path>
          </a:pathLst>
        </a:custGeom>
        <a:noFill/>
        <a:ln w="635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62233" y="871872"/>
        <a:ext cx="33504" cy="6700"/>
      </dsp:txXfrm>
    </dsp:sp>
    <dsp:sp modelId="{70780758-BE36-485D-91D4-365AE7A5F621}">
      <dsp:nvSpPr>
        <dsp:cNvPr id="0" name=""/>
        <dsp:cNvSpPr/>
      </dsp:nvSpPr>
      <dsp:spPr>
        <a:xfrm>
          <a:off x="4047617" y="1195"/>
          <a:ext cx="2913424" cy="174805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Establish the Features &amp; Label</a:t>
          </a:r>
        </a:p>
      </dsp:txBody>
      <dsp:txXfrm>
        <a:off x="4047617" y="1195"/>
        <a:ext cx="2913424" cy="1748054"/>
      </dsp:txXfrm>
    </dsp:sp>
    <dsp:sp modelId="{07CFACF6-8B54-47BA-ABBA-A4195158CBA0}">
      <dsp:nvSpPr>
        <dsp:cNvPr id="0" name=""/>
        <dsp:cNvSpPr/>
      </dsp:nvSpPr>
      <dsp:spPr>
        <a:xfrm>
          <a:off x="1920817" y="1747450"/>
          <a:ext cx="7167024" cy="639487"/>
        </a:xfrm>
        <a:custGeom>
          <a:avLst/>
          <a:gdLst/>
          <a:ahLst/>
          <a:cxnLst/>
          <a:rect l="0" t="0" r="0" b="0"/>
          <a:pathLst>
            <a:path>
              <a:moveTo>
                <a:pt x="7167024" y="0"/>
              </a:moveTo>
              <a:lnTo>
                <a:pt x="7167024" y="336843"/>
              </a:lnTo>
              <a:lnTo>
                <a:pt x="0" y="336843"/>
              </a:lnTo>
              <a:lnTo>
                <a:pt x="0" y="639487"/>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24372" y="2063843"/>
        <a:ext cx="359914" cy="6700"/>
      </dsp:txXfrm>
    </dsp:sp>
    <dsp:sp modelId="{8F7B5E62-5DB9-429C-84E9-49FDC77EF97A}">
      <dsp:nvSpPr>
        <dsp:cNvPr id="0" name=""/>
        <dsp:cNvSpPr/>
      </dsp:nvSpPr>
      <dsp:spPr>
        <a:xfrm>
          <a:off x="7631129" y="1195"/>
          <a:ext cx="2913424" cy="17480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Create the Testing &amp; </a:t>
          </a:r>
          <a:r>
            <a:rPr lang="en-US" sz="3100" kern="1200"/>
            <a:t>Training </a:t>
          </a:r>
          <a:r>
            <a:rPr lang="en-US" sz="3100" kern="1200" smtClean="0"/>
            <a:t>Sets</a:t>
          </a:r>
          <a:endParaRPr lang="en-US" sz="3100" kern="1200" dirty="0"/>
        </a:p>
      </dsp:txBody>
      <dsp:txXfrm>
        <a:off x="7631129" y="1195"/>
        <a:ext cx="2913424" cy="1748054"/>
      </dsp:txXfrm>
    </dsp:sp>
    <dsp:sp modelId="{10467862-1DEF-437D-AE5B-2DA40BD5C691}">
      <dsp:nvSpPr>
        <dsp:cNvPr id="0" name=""/>
        <dsp:cNvSpPr/>
      </dsp:nvSpPr>
      <dsp:spPr>
        <a:xfrm>
          <a:off x="3375729" y="3247645"/>
          <a:ext cx="639487" cy="91440"/>
        </a:xfrm>
        <a:custGeom>
          <a:avLst/>
          <a:gdLst/>
          <a:ahLst/>
          <a:cxnLst/>
          <a:rect l="0" t="0" r="0" b="0"/>
          <a:pathLst>
            <a:path>
              <a:moveTo>
                <a:pt x="0" y="45720"/>
              </a:moveTo>
              <a:lnTo>
                <a:pt x="639487"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78721" y="3290014"/>
        <a:ext cx="33504" cy="6700"/>
      </dsp:txXfrm>
    </dsp:sp>
    <dsp:sp modelId="{B2BB8567-9BC1-4316-9C3E-7CE6BA407437}">
      <dsp:nvSpPr>
        <dsp:cNvPr id="0" name=""/>
        <dsp:cNvSpPr/>
      </dsp:nvSpPr>
      <dsp:spPr>
        <a:xfrm>
          <a:off x="464105" y="2419337"/>
          <a:ext cx="2913424" cy="174805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lvl="0" algn="ctr" defTabSz="1244600">
            <a:lnSpc>
              <a:spcPct val="90000"/>
            </a:lnSpc>
            <a:spcBef>
              <a:spcPct val="0"/>
            </a:spcBef>
            <a:spcAft>
              <a:spcPct val="35000"/>
            </a:spcAft>
          </a:pPr>
          <a:r>
            <a:rPr lang="en-US" sz="2800" kern="1200" dirty="0" smtClean="0"/>
            <a:t>Cross Validation</a:t>
          </a:r>
          <a:endParaRPr lang="en-US" sz="2800" kern="1200" dirty="0"/>
        </a:p>
      </dsp:txBody>
      <dsp:txXfrm>
        <a:off x="464105" y="2419337"/>
        <a:ext cx="2913424" cy="1748054"/>
      </dsp:txXfrm>
    </dsp:sp>
    <dsp:sp modelId="{7423207A-90EF-4EF4-A674-8F054A59B053}">
      <dsp:nvSpPr>
        <dsp:cNvPr id="0" name=""/>
        <dsp:cNvSpPr/>
      </dsp:nvSpPr>
      <dsp:spPr>
        <a:xfrm>
          <a:off x="6959241" y="3247645"/>
          <a:ext cx="639487" cy="91440"/>
        </a:xfrm>
        <a:custGeom>
          <a:avLst/>
          <a:gdLst/>
          <a:ahLst/>
          <a:cxnLst/>
          <a:rect l="0" t="0" r="0" b="0"/>
          <a:pathLst>
            <a:path>
              <a:moveTo>
                <a:pt x="0" y="45720"/>
              </a:moveTo>
              <a:lnTo>
                <a:pt x="639487" y="45720"/>
              </a:lnTo>
            </a:path>
          </a:pathLst>
        </a:custGeom>
        <a:noFill/>
        <a:ln w="635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62233" y="3290014"/>
        <a:ext cx="33504" cy="6700"/>
      </dsp:txXfrm>
    </dsp:sp>
    <dsp:sp modelId="{27B88983-B8C8-442D-BE27-C90F2684956F}">
      <dsp:nvSpPr>
        <dsp:cNvPr id="0" name=""/>
        <dsp:cNvSpPr/>
      </dsp:nvSpPr>
      <dsp:spPr>
        <a:xfrm>
          <a:off x="4047617" y="2419337"/>
          <a:ext cx="2913424" cy="174805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dirty="0"/>
            <a:t>Fit and Transform</a:t>
          </a:r>
        </a:p>
      </dsp:txBody>
      <dsp:txXfrm>
        <a:off x="4047617" y="2419337"/>
        <a:ext cx="2913424" cy="1748054"/>
      </dsp:txXfrm>
    </dsp:sp>
    <dsp:sp modelId="{04E4BF5B-F470-46CD-8FF0-F25465041C1F}">
      <dsp:nvSpPr>
        <dsp:cNvPr id="0" name=""/>
        <dsp:cNvSpPr/>
      </dsp:nvSpPr>
      <dsp:spPr>
        <a:xfrm>
          <a:off x="7631129" y="2419337"/>
          <a:ext cx="2913424" cy="17480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lvl="0" algn="ctr" defTabSz="1377950">
            <a:lnSpc>
              <a:spcPct val="90000"/>
            </a:lnSpc>
            <a:spcBef>
              <a:spcPct val="0"/>
            </a:spcBef>
            <a:spcAft>
              <a:spcPct val="35000"/>
            </a:spcAft>
          </a:pPr>
          <a:r>
            <a:rPr lang="en-US" sz="3100" kern="1200"/>
            <a:t>Evaluate the Model’s Effectiveness</a:t>
          </a:r>
        </a:p>
      </dsp:txBody>
      <dsp:txXfrm>
        <a:off x="7631129" y="2419337"/>
        <a:ext cx="2913424" cy="1748054"/>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B8E082-3639-48A6-BBAC-4C146F8BD8AC}" type="datetimeFigureOut">
              <a:rPr lang="en-US"/>
              <a:t>4/30/2017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C625A-E182-4425-950A-D551A703DA87}"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AC625A-E182-4425-950A-D551A703DA87}" type="slidenum">
              <a:rPr lang="en-US"/>
              <a:t>3</a:t>
            </a:fld>
            <a:endParaRPr lang="en-US"/>
          </a:p>
        </p:txBody>
      </p:sp>
    </p:spTree>
    <p:extLst>
      <p:ext uri="{BB962C8B-B14F-4D97-AF65-F5344CB8AC3E}">
        <p14:creationId xmlns:p14="http://schemas.microsoft.com/office/powerpoint/2010/main" val="264911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AC625A-E182-4425-950A-D551A703DA87}" type="slidenum">
              <a:rPr lang="en-US"/>
              <a:t>4</a:t>
            </a:fld>
            <a:endParaRPr lang="en-US"/>
          </a:p>
        </p:txBody>
      </p:sp>
    </p:spTree>
    <p:extLst>
      <p:ext uri="{BB962C8B-B14F-4D97-AF65-F5344CB8AC3E}">
        <p14:creationId xmlns:p14="http://schemas.microsoft.com/office/powerpoint/2010/main" val="3543053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F5AB51-D0CF-454F-935D-789F9C3A8976}" type="slidenum">
              <a:rPr lang="en-US"/>
              <a:t>5</a:t>
            </a:fld>
            <a:endParaRPr lang="en-US"/>
          </a:p>
        </p:txBody>
      </p:sp>
    </p:spTree>
    <p:extLst>
      <p:ext uri="{BB962C8B-B14F-4D97-AF65-F5344CB8AC3E}">
        <p14:creationId xmlns:p14="http://schemas.microsoft.com/office/powerpoint/2010/main" val="588435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our algorithms already set up (for the most part),</a:t>
            </a:r>
            <a:r>
              <a:rPr lang="en-US" baseline="0" dirty="0" smtClean="0"/>
              <a:t> and we understand our environment now. Where to go next? More accurate and reliable results. Approaches. </a:t>
            </a:r>
            <a:r>
              <a:rPr lang="en-US" dirty="0" smtClean="0"/>
              <a:t>Cross-Validation</a:t>
            </a:r>
            <a:r>
              <a:rPr lang="en-US" dirty="0" smtClean="0"/>
              <a:t>:</a:t>
            </a:r>
            <a:r>
              <a:rPr lang="en-US" baseline="0" dirty="0" smtClean="0"/>
              <a:t> Lots of research to figure out how to do correctly &amp; determining what kind of CV to use (k-folds, etc.); Model Tuning: Difficult to figure out the number and functions of parameters for Spark algorithms (poor documentation); Data Wrangling: Must be able to spot and remove outliers which could be causing your model to be trained incorrectly</a:t>
            </a:r>
            <a:endParaRPr lang="en-US" dirty="0"/>
          </a:p>
        </p:txBody>
      </p:sp>
      <p:sp>
        <p:nvSpPr>
          <p:cNvPr id="4" name="Slide Number Placeholder 3"/>
          <p:cNvSpPr>
            <a:spLocks noGrp="1"/>
          </p:cNvSpPr>
          <p:nvPr>
            <p:ph type="sldNum" sz="quarter" idx="10"/>
          </p:nvPr>
        </p:nvSpPr>
        <p:spPr/>
        <p:txBody>
          <a:bodyPr/>
          <a:lstStyle/>
          <a:p>
            <a:fld id="{A0AC625A-E182-4425-950A-D551A703DA87}" type="slidenum">
              <a:rPr lang="en-US"/>
              <a:t>6</a:t>
            </a:fld>
            <a:endParaRPr lang="en-US"/>
          </a:p>
        </p:txBody>
      </p:sp>
    </p:spTree>
    <p:extLst>
      <p:ext uri="{BB962C8B-B14F-4D97-AF65-F5344CB8AC3E}">
        <p14:creationId xmlns:p14="http://schemas.microsoft.com/office/powerpoint/2010/main" val="293947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AC625A-E182-4425-950A-D551A703DA87}" type="slidenum">
              <a:rPr lang="en-US"/>
              <a:t>7</a:t>
            </a:fld>
            <a:endParaRPr lang="en-US"/>
          </a:p>
        </p:txBody>
      </p:sp>
    </p:spTree>
    <p:extLst>
      <p:ext uri="{BB962C8B-B14F-4D97-AF65-F5344CB8AC3E}">
        <p14:creationId xmlns:p14="http://schemas.microsoft.com/office/powerpoint/2010/main" val="21370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here is an example of what we would like to see done with our data in the future:</a:t>
            </a:r>
            <a:r>
              <a:rPr lang="en-US" baseline="0" dirty="0" smtClean="0"/>
              <a:t> testing our code against actual future data to assess practical accuracy.</a:t>
            </a:r>
            <a:endParaRPr lang="en-US" dirty="0"/>
          </a:p>
        </p:txBody>
      </p:sp>
      <p:sp>
        <p:nvSpPr>
          <p:cNvPr id="4" name="Slide Number Placeholder 3"/>
          <p:cNvSpPr>
            <a:spLocks noGrp="1"/>
          </p:cNvSpPr>
          <p:nvPr>
            <p:ph type="sldNum" sz="quarter" idx="10"/>
          </p:nvPr>
        </p:nvSpPr>
        <p:spPr/>
        <p:txBody>
          <a:bodyPr/>
          <a:lstStyle/>
          <a:p>
            <a:fld id="{A0AC625A-E182-4425-950A-D551A703DA87}" type="slidenum">
              <a:rPr lang="en-US"/>
              <a:t>8</a:t>
            </a:fld>
            <a:endParaRPr lang="en-US"/>
          </a:p>
        </p:txBody>
      </p:sp>
    </p:spTree>
    <p:extLst>
      <p:ext uri="{BB962C8B-B14F-4D97-AF65-F5344CB8AC3E}">
        <p14:creationId xmlns:p14="http://schemas.microsoft.com/office/powerpoint/2010/main" val="425367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demonstrates the periodicity of our data. There is not much of an overall trend, but the data adheres fairly strictly to seasonal reoccurrences. This would be a more reliable method than predicting energy usage based upon HDD data, because HDD data must be predicted in turn (unlike seasonal data, which is always the same).</a:t>
            </a:r>
            <a:endParaRPr lang="en-US" dirty="0"/>
          </a:p>
        </p:txBody>
      </p:sp>
      <p:sp>
        <p:nvSpPr>
          <p:cNvPr id="4" name="Slide Number Placeholder 3"/>
          <p:cNvSpPr>
            <a:spLocks noGrp="1"/>
          </p:cNvSpPr>
          <p:nvPr>
            <p:ph type="sldNum" sz="quarter" idx="10"/>
          </p:nvPr>
        </p:nvSpPr>
        <p:spPr/>
        <p:txBody>
          <a:bodyPr/>
          <a:lstStyle/>
          <a:p>
            <a:fld id="{A0AC625A-E182-4425-950A-D551A703DA87}" type="slidenum">
              <a:rPr lang="en-US"/>
              <a:t>9</a:t>
            </a:fld>
            <a:endParaRPr lang="en-US"/>
          </a:p>
        </p:txBody>
      </p:sp>
    </p:spTree>
    <p:extLst>
      <p:ext uri="{BB962C8B-B14F-4D97-AF65-F5344CB8AC3E}">
        <p14:creationId xmlns:p14="http://schemas.microsoft.com/office/powerpoint/2010/main" val="319205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AC625A-E182-4425-950A-D551A703DA87}" type="slidenum">
              <a:rPr lang="en-US" smtClean="0"/>
              <a:t>10</a:t>
            </a:fld>
            <a:endParaRPr lang="en-US"/>
          </a:p>
        </p:txBody>
      </p:sp>
    </p:spTree>
    <p:extLst>
      <p:ext uri="{BB962C8B-B14F-4D97-AF65-F5344CB8AC3E}">
        <p14:creationId xmlns:p14="http://schemas.microsoft.com/office/powerpoint/2010/main" val="13827140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8705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2744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6570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549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46CE7D5-CF57-46EF-B807-FDD0502418D4}" type="datetimeFigureOut">
              <a:rPr lang="en-US" smtClean="0"/>
              <a:t>4/30/2017</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30EA680-D336-4FF7-8B7A-9848BB0A1C32}" type="slidenum">
              <a:rPr lang="en-US" smtClean="0"/>
              <a:t>‹#›</a:t>
            </a:fld>
            <a:endParaRPr lang="en-US"/>
          </a:p>
        </p:txBody>
      </p:sp>
    </p:spTree>
    <p:extLst>
      <p:ext uri="{BB962C8B-B14F-4D97-AF65-F5344CB8AC3E}">
        <p14:creationId xmlns:p14="http://schemas.microsoft.com/office/powerpoint/2010/main" val="279958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060475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05027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9776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8465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4/30/2017</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2544008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4/30/2017</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971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46CE7D5-CF57-46EF-B807-FDD0502418D4}" type="datetimeFigureOut">
              <a:rPr lang="en-US" smtClean="0"/>
              <a:t>4/30/2017</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73825171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000">
                <a:solidFill>
                  <a:schemeClr val="bg2">
                    <a:lumMod val="10000"/>
                  </a:schemeClr>
                </a:solidFill>
              </a:rPr>
              <a:t>Modelling Steam Plant Data Using Apache Spark</a:t>
            </a:r>
          </a:p>
        </p:txBody>
      </p:sp>
      <p:sp>
        <p:nvSpPr>
          <p:cNvPr id="5" name="Subtitle 4"/>
          <p:cNvSpPr>
            <a:spLocks noGrp="1"/>
          </p:cNvSpPr>
          <p:nvPr>
            <p:ph type="subTitle" idx="1"/>
          </p:nvPr>
        </p:nvSpPr>
        <p:spPr/>
        <p:txBody>
          <a:bodyPr/>
          <a:lstStyle/>
          <a:p>
            <a:r>
              <a:rPr lang="en-US"/>
              <a:t>Abigail Emrey &amp; Gajjan Jasani</a:t>
            </a:r>
          </a:p>
        </p:txBody>
      </p:sp>
    </p:spTree>
    <p:extLst>
      <p:ext uri="{BB962C8B-B14F-4D97-AF65-F5344CB8AC3E}">
        <p14:creationId xmlns:p14="http://schemas.microsoft.com/office/powerpoint/2010/main" val="40464214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2316" y="0"/>
            <a:ext cx="10058400" cy="1609344"/>
          </a:xfrm>
        </p:spPr>
        <p:txBody>
          <a:bodyPr/>
          <a:lstStyle/>
          <a:p>
            <a:pPr algn="ctr"/>
            <a:r>
              <a:rPr lang="en-US"/>
              <a:t>Demonstration Outline: Code Portion</a:t>
            </a:r>
          </a:p>
        </p:txBody>
      </p:sp>
      <p:graphicFrame>
        <p:nvGraphicFramePr>
          <p:cNvPr id="8" name="Diagram 7"/>
          <p:cNvGraphicFramePr/>
          <p:nvPr>
            <p:extLst>
              <p:ext uri="{D42A27DB-BD31-4B8C-83A1-F6EECF244321}">
                <p14:modId xmlns:p14="http://schemas.microsoft.com/office/powerpoint/2010/main" val="3599504929"/>
              </p:ext>
            </p:extLst>
          </p:nvPr>
        </p:nvGraphicFramePr>
        <p:xfrm>
          <a:off x="564776" y="1748118"/>
          <a:ext cx="11008659" cy="4168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1510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lnSpcReduction="10000"/>
          </a:bodyPr>
          <a:lstStyle/>
          <a:p>
            <a:pPr>
              <a:lnSpc>
                <a:spcPct val="110000"/>
              </a:lnSpc>
            </a:pPr>
            <a:r>
              <a:rPr lang="en-US" b="1" u="sng" dirty="0"/>
              <a:t>Goal</a:t>
            </a:r>
            <a:r>
              <a:rPr lang="en-US"/>
              <a:t>: </a:t>
            </a:r>
            <a:endParaRPr lang="en-US" dirty="0"/>
          </a:p>
          <a:p>
            <a:pPr marL="274320" lvl="1" indent="0">
              <a:lnSpc>
                <a:spcPct val="150000"/>
              </a:lnSpc>
              <a:buNone/>
            </a:pPr>
            <a:r>
              <a:rPr lang="en-US" dirty="0"/>
              <a:t>	</a:t>
            </a:r>
            <a:r>
              <a:rPr lang="en-US"/>
              <a:t>Our goal for this project was to understand and apply the principles of  machine learning and big data processing on the steam plant dataset to  address growing concerns about the interaction between climate change and steam plant efficiency.</a:t>
            </a:r>
            <a:endParaRPr lang="en-US" dirty="0"/>
          </a:p>
          <a:p>
            <a:pPr>
              <a:lnSpc>
                <a:spcPct val="150000"/>
              </a:lnSpc>
            </a:pPr>
            <a:r>
              <a:rPr lang="en-US" b="1" u="sng"/>
              <a:t>Approach</a:t>
            </a:r>
            <a:r>
              <a:rPr lang="en-US" b="1"/>
              <a:t>:</a:t>
            </a:r>
            <a:endParaRPr lang="en-US" b="1" dirty="0"/>
          </a:p>
          <a:p>
            <a:pPr lvl="1">
              <a:lnSpc>
                <a:spcPct val="150000"/>
              </a:lnSpc>
              <a:buFont typeface="Wingdings" panose="05000000000000000000" pitchFamily="2" charset="2"/>
              <a:buChar char="ü"/>
            </a:pPr>
            <a:r>
              <a:rPr lang="en-US"/>
              <a:t>Acquire the dataset, clean/prepare it for analysis</a:t>
            </a:r>
            <a:endParaRPr lang="en-US" dirty="0"/>
          </a:p>
          <a:p>
            <a:pPr lvl="1">
              <a:lnSpc>
                <a:spcPct val="150000"/>
              </a:lnSpc>
              <a:buFont typeface="Wingdings" panose="05000000000000000000" pitchFamily="2" charset="2"/>
              <a:buChar char="ü"/>
            </a:pPr>
            <a:r>
              <a:rPr lang="en-US"/>
              <a:t>Set up the cluster computing pipeline for data processing (Spark, Eclipse, SBT, GCP)</a:t>
            </a:r>
            <a:endParaRPr lang="en-US" dirty="0"/>
          </a:p>
          <a:p>
            <a:pPr lvl="1">
              <a:lnSpc>
                <a:spcPct val="150000"/>
              </a:lnSpc>
              <a:buFont typeface="Wingdings" panose="05000000000000000000" pitchFamily="2" charset="2"/>
              <a:buChar char="ü"/>
            </a:pPr>
            <a:r>
              <a:rPr lang="en-US"/>
              <a:t>Apply the machine learning algorithms (Linear Regression, Decision tree)</a:t>
            </a:r>
            <a:endParaRPr lang="en-US" dirty="0"/>
          </a:p>
          <a:p>
            <a:pPr lvl="1">
              <a:lnSpc>
                <a:spcPct val="150000"/>
              </a:lnSpc>
              <a:buFont typeface="Wingdings" panose="05000000000000000000" pitchFamily="2" charset="2"/>
              <a:buChar char="ü"/>
            </a:pPr>
            <a:r>
              <a:rPr lang="en-US"/>
              <a:t>Optimize the model for reliable and consistent results for making better decisions</a:t>
            </a:r>
            <a:endParaRPr lang="en-US" dirty="0"/>
          </a:p>
        </p:txBody>
      </p:sp>
    </p:spTree>
    <p:extLst>
      <p:ext uri="{BB962C8B-B14F-4D97-AF65-F5344CB8AC3E}">
        <p14:creationId xmlns:p14="http://schemas.microsoft.com/office/powerpoint/2010/main" val="1200842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40" y="685800"/>
            <a:ext cx="3200400" cy="1106424"/>
          </a:xfrm>
        </p:spPr>
        <p:txBody>
          <a:bodyPr>
            <a:noAutofit/>
          </a:bodyPr>
          <a:lstStyle/>
          <a:p>
            <a:pPr algn="ctr"/>
            <a:r>
              <a:rPr lang="en-US" sz="5000" dirty="0" smtClean="0"/>
              <a:t>Project Structure</a:t>
            </a:r>
            <a:endParaRPr lang="en-US" sz="5000" dirty="0">
              <a:solidFill>
                <a:srgbClr val="000000"/>
              </a:solidFill>
              <a:latin typeface="Calibri Ligh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2345165"/>
              </p:ext>
            </p:extLst>
          </p:nvPr>
        </p:nvGraphicFramePr>
        <p:xfrm>
          <a:off x="502920" y="246888"/>
          <a:ext cx="7047230" cy="603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8549640" y="2148840"/>
            <a:ext cx="3200400" cy="3776472"/>
          </a:xfrm>
        </p:spPr>
        <p:txBody>
          <a:bodyPr>
            <a:normAutofit lnSpcReduction="10000"/>
          </a:bodyPr>
          <a:lstStyle/>
          <a:p>
            <a:pPr algn="ctr">
              <a:lnSpc>
                <a:spcPct val="200000"/>
              </a:lnSpc>
              <a:spcAft>
                <a:spcPts val="600"/>
              </a:spcAft>
            </a:pPr>
            <a:r>
              <a:rPr lang="en-US" sz="2400" b="1" u="sng" dirty="0" smtClean="0">
                <a:solidFill>
                  <a:schemeClr val="tx1"/>
                </a:solidFill>
              </a:rPr>
              <a:t>Two approaches:</a:t>
            </a:r>
          </a:p>
          <a:p>
            <a:pPr>
              <a:spcAft>
                <a:spcPts val="1200"/>
              </a:spcAft>
            </a:pPr>
            <a:r>
              <a:rPr lang="en-US" sz="1700" b="1" dirty="0" smtClean="0">
                <a:solidFill>
                  <a:schemeClr val="tx1"/>
                </a:solidFill>
              </a:rPr>
              <a:t>1) Using Google Cloud</a:t>
            </a:r>
          </a:p>
          <a:p>
            <a:pPr marL="742950" lvl="1" indent="-285750">
              <a:lnSpc>
                <a:spcPct val="120000"/>
              </a:lnSpc>
              <a:spcBef>
                <a:spcPts val="0"/>
              </a:spcBef>
              <a:buFont typeface="Arial" panose="020B0604020202020204" pitchFamily="34" charset="0"/>
              <a:buChar char="•"/>
            </a:pPr>
            <a:r>
              <a:rPr lang="en-US" sz="1600" dirty="0"/>
              <a:t>Spark</a:t>
            </a:r>
          </a:p>
          <a:p>
            <a:pPr marL="742950" lvl="1" indent="-285750">
              <a:lnSpc>
                <a:spcPct val="120000"/>
              </a:lnSpc>
              <a:spcBef>
                <a:spcPts val="0"/>
              </a:spcBef>
              <a:buFont typeface="Arial" panose="020B0604020202020204" pitchFamily="34" charset="0"/>
              <a:buChar char="•"/>
            </a:pPr>
            <a:r>
              <a:rPr lang="en-US" sz="1600" dirty="0"/>
              <a:t>Eclipse </a:t>
            </a:r>
          </a:p>
          <a:p>
            <a:pPr marL="742950" lvl="1" indent="-285750">
              <a:lnSpc>
                <a:spcPct val="120000"/>
              </a:lnSpc>
              <a:spcBef>
                <a:spcPts val="0"/>
              </a:spcBef>
              <a:buFont typeface="Arial" panose="020B0604020202020204" pitchFamily="34" charset="0"/>
              <a:buChar char="•"/>
            </a:pPr>
            <a:r>
              <a:rPr lang="en-US" sz="1600" dirty="0"/>
              <a:t>SBT </a:t>
            </a:r>
          </a:p>
          <a:p>
            <a:pPr marL="742950" lvl="1" indent="-285750">
              <a:lnSpc>
                <a:spcPct val="120000"/>
              </a:lnSpc>
              <a:spcBef>
                <a:spcPts val="0"/>
              </a:spcBef>
              <a:buFont typeface="Arial" panose="020B0604020202020204" pitchFamily="34" charset="0"/>
              <a:buChar char="•"/>
            </a:pPr>
            <a:r>
              <a:rPr lang="en-US" sz="1600" dirty="0"/>
              <a:t>GCP (Dataproc)</a:t>
            </a:r>
          </a:p>
          <a:p>
            <a:pPr>
              <a:lnSpc>
                <a:spcPct val="200000"/>
              </a:lnSpc>
              <a:spcAft>
                <a:spcPts val="600"/>
              </a:spcAft>
            </a:pPr>
            <a:r>
              <a:rPr lang="en-US" sz="1700" b="1" dirty="0" smtClean="0">
                <a:solidFill>
                  <a:schemeClr val="tx1"/>
                </a:solidFill>
              </a:rPr>
              <a:t>2) Using </a:t>
            </a:r>
            <a:r>
              <a:rPr lang="en-US" sz="1700" b="1" dirty="0" err="1" smtClean="0">
                <a:solidFill>
                  <a:schemeClr val="tx1"/>
                </a:solidFill>
              </a:rPr>
              <a:t>Databricks</a:t>
            </a:r>
            <a:endParaRPr lang="en-US" sz="1700" b="1" dirty="0" smtClean="0">
              <a:solidFill>
                <a:schemeClr val="tx1"/>
              </a:solidFill>
            </a:endParaRPr>
          </a:p>
          <a:p>
            <a:pPr marL="742950" lvl="1" indent="-285750">
              <a:lnSpc>
                <a:spcPct val="110000"/>
              </a:lnSpc>
              <a:spcBef>
                <a:spcPts val="0"/>
              </a:spcBef>
              <a:buFont typeface="Arial" panose="020B0604020202020204" pitchFamily="34" charset="0"/>
              <a:buChar char="•"/>
            </a:pPr>
            <a:r>
              <a:rPr lang="en-US" sz="1600" dirty="0" smtClean="0">
                <a:solidFill>
                  <a:schemeClr val="tx1"/>
                </a:solidFill>
              </a:rPr>
              <a:t>Spark</a:t>
            </a:r>
          </a:p>
          <a:p>
            <a:pPr marL="742950" lvl="1" indent="-285750">
              <a:lnSpc>
                <a:spcPct val="110000"/>
              </a:lnSpc>
              <a:spcBef>
                <a:spcPts val="0"/>
              </a:spcBef>
              <a:buFont typeface="Arial" panose="020B0604020202020204" pitchFamily="34" charset="0"/>
              <a:buChar char="•"/>
            </a:pPr>
            <a:r>
              <a:rPr lang="en-US" sz="1600" dirty="0" err="1" smtClean="0">
                <a:solidFill>
                  <a:schemeClr val="tx1"/>
                </a:solidFill>
              </a:rPr>
              <a:t>Databricks</a:t>
            </a:r>
            <a:endParaRPr lang="en-US" sz="1600" dirty="0">
              <a:solidFill>
                <a:schemeClr val="tx1"/>
              </a:solidFill>
            </a:endParaRPr>
          </a:p>
        </p:txBody>
      </p:sp>
    </p:spTree>
    <p:extLst>
      <p:ext uri="{BB962C8B-B14F-4D97-AF65-F5344CB8AC3E}">
        <p14:creationId xmlns:p14="http://schemas.microsoft.com/office/powerpoint/2010/main" val="1230979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Last semester review</a:t>
            </a:r>
          </a:p>
        </p:txBody>
      </p:sp>
      <p:sp>
        <p:nvSpPr>
          <p:cNvPr id="3" name="Content Placeholder 2"/>
          <p:cNvSpPr>
            <a:spLocks noGrp="1"/>
          </p:cNvSpPr>
          <p:nvPr>
            <p:ph idx="1"/>
          </p:nvPr>
        </p:nvSpPr>
        <p:spPr/>
        <p:txBody>
          <a:bodyPr>
            <a:normAutofit fontScale="92500" lnSpcReduction="10000"/>
          </a:bodyPr>
          <a:lstStyle/>
          <a:p>
            <a:pPr>
              <a:lnSpc>
                <a:spcPct val="100000"/>
              </a:lnSpc>
            </a:pPr>
            <a:r>
              <a:rPr lang="en-US" dirty="0"/>
              <a:t>Wrangled</a:t>
            </a:r>
            <a:r>
              <a:rPr lang="en-US"/>
              <a:t> the original dataset to better suit our purposes</a:t>
            </a:r>
            <a:endParaRPr lang="en-US" dirty="0"/>
          </a:p>
          <a:p>
            <a:pPr>
              <a:lnSpc>
                <a:spcPct val="210000"/>
              </a:lnSpc>
              <a:spcBef>
                <a:spcPts val="600"/>
              </a:spcBef>
              <a:spcAft>
                <a:spcPts val="600"/>
              </a:spcAft>
            </a:pPr>
            <a:r>
              <a:rPr lang="en-US"/>
              <a:t>Set up the development environment of integrated systems:</a:t>
            </a:r>
            <a:endParaRPr lang="en-US" dirty="0"/>
          </a:p>
          <a:p>
            <a:pPr lvl="1">
              <a:lnSpc>
                <a:spcPct val="100000"/>
              </a:lnSpc>
              <a:spcBef>
                <a:spcPts val="0"/>
              </a:spcBef>
              <a:buFont typeface="Wingdings" panose="05000000000000000000" pitchFamily="2" charset="2"/>
              <a:buChar char="Ø"/>
            </a:pPr>
            <a:r>
              <a:rPr lang="en-US"/>
              <a:t>   Spark + eclipse</a:t>
            </a:r>
            <a:endParaRPr lang="en-US" dirty="0"/>
          </a:p>
          <a:p>
            <a:pPr lvl="1">
              <a:lnSpc>
                <a:spcPct val="100000"/>
              </a:lnSpc>
              <a:buFont typeface="Wingdings" panose="05000000000000000000" pitchFamily="2" charset="2"/>
              <a:buChar char="Ø"/>
            </a:pPr>
            <a:r>
              <a:rPr lang="en-US"/>
              <a:t>   SBT</a:t>
            </a:r>
            <a:endParaRPr lang="en-US" dirty="0"/>
          </a:p>
          <a:p>
            <a:pPr lvl="1">
              <a:lnSpc>
                <a:spcPct val="100000"/>
              </a:lnSpc>
              <a:spcAft>
                <a:spcPts val="600"/>
              </a:spcAft>
              <a:buFont typeface="Wingdings" panose="05000000000000000000" pitchFamily="2" charset="2"/>
              <a:buChar char="Ø"/>
            </a:pPr>
            <a:r>
              <a:rPr lang="en-US"/>
              <a:t>   Google Cloud Dataproc</a:t>
            </a:r>
            <a:endParaRPr lang="en-US" dirty="0"/>
          </a:p>
          <a:p>
            <a:pPr>
              <a:lnSpc>
                <a:spcPct val="100000"/>
              </a:lnSpc>
            </a:pPr>
            <a:r>
              <a:rPr lang="en-US"/>
              <a:t>Applied two machine learning algorithms to our data:</a:t>
            </a:r>
            <a:endParaRPr lang="en-US" dirty="0"/>
          </a:p>
          <a:p>
            <a:pPr marL="617220" lvl="1" indent="-342900">
              <a:lnSpc>
                <a:spcPct val="150000"/>
              </a:lnSpc>
              <a:buFont typeface="+mj-lt"/>
              <a:buAutoNum type="arabicPeriod"/>
            </a:pPr>
            <a:r>
              <a:rPr lang="en-US"/>
              <a:t>Basic Linear Regression</a:t>
            </a:r>
            <a:endParaRPr lang="en-US" dirty="0"/>
          </a:p>
          <a:p>
            <a:pPr marL="617220" lvl="1" indent="-342900">
              <a:lnSpc>
                <a:spcPct val="150000"/>
              </a:lnSpc>
              <a:buFont typeface="+mj-lt"/>
              <a:buAutoNum type="arabicPeriod"/>
            </a:pPr>
            <a:r>
              <a:rPr lang="en-US"/>
              <a:t>Decision Tree</a:t>
            </a:r>
            <a:endParaRPr lang="en-US" dirty="0"/>
          </a:p>
          <a:p>
            <a:pPr>
              <a:lnSpc>
                <a:spcPct val="100000"/>
              </a:lnSpc>
            </a:pPr>
            <a:r>
              <a:rPr lang="en-US"/>
              <a:t>Our models were producing unreliable results due to the way we are randomly splitting our data</a:t>
            </a:r>
            <a:endParaRPr lang="en-US" dirty="0"/>
          </a:p>
          <a:p>
            <a:endParaRPr lang="en-US"/>
          </a:p>
        </p:txBody>
      </p:sp>
    </p:spTree>
    <p:extLst>
      <p:ext uri="{BB962C8B-B14F-4D97-AF65-F5344CB8AC3E}">
        <p14:creationId xmlns:p14="http://schemas.microsoft.com/office/powerpoint/2010/main" val="2028364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975" y="484188"/>
            <a:ext cx="10058400" cy="1272058"/>
          </a:xfrm>
        </p:spPr>
        <p:txBody>
          <a:bodyPr/>
          <a:lstStyle/>
          <a:p>
            <a:pPr algn="ctr"/>
            <a:r>
              <a:rPr lang="en-US" dirty="0"/>
              <a:t>Moscow Analysis</a:t>
            </a:r>
            <a:endParaRPr lang="en-US" dirty="0">
              <a:solidFill>
                <a:schemeClr val="tx1"/>
              </a:solidFill>
            </a:endParaRPr>
          </a:p>
        </p:txBody>
      </p:sp>
      <p:graphicFrame>
        <p:nvGraphicFramePr>
          <p:cNvPr id="4" name="Content Placeholder 3"/>
          <p:cNvGraphicFramePr>
            <a:graphicFrameLocks noGrp="1"/>
          </p:cNvGraphicFramePr>
          <p:nvPr>
            <p:ph idx="1"/>
            <p:extLst/>
          </p:nvPr>
        </p:nvGraphicFramePr>
        <p:xfrm>
          <a:off x="1069975" y="2105025"/>
          <a:ext cx="10058400" cy="4248447"/>
        </p:xfrm>
        <a:graphic>
          <a:graphicData uri="http://schemas.openxmlformats.org/drawingml/2006/table">
            <a:tbl>
              <a:tblPr firstRow="1" bandRow="1">
                <a:tableStyleId>{5C22544A-7EE6-4342-B048-85BDC9FD1C3A}</a:tableStyleId>
              </a:tblPr>
              <a:tblGrid>
                <a:gridCol w="2514600">
                  <a:extLst>
                    <a:ext uri="{9D8B030D-6E8A-4147-A177-3AD203B41FA5}">
                      <a16:colId xmlns="" xmlns:a16="http://schemas.microsoft.com/office/drawing/2014/main" val="59712351"/>
                    </a:ext>
                  </a:extLst>
                </a:gridCol>
                <a:gridCol w="2514600">
                  <a:extLst>
                    <a:ext uri="{9D8B030D-6E8A-4147-A177-3AD203B41FA5}">
                      <a16:colId xmlns="" xmlns:a16="http://schemas.microsoft.com/office/drawing/2014/main" val="2035511977"/>
                    </a:ext>
                  </a:extLst>
                </a:gridCol>
                <a:gridCol w="2514600">
                  <a:extLst>
                    <a:ext uri="{9D8B030D-6E8A-4147-A177-3AD203B41FA5}">
                      <a16:colId xmlns="" xmlns:a16="http://schemas.microsoft.com/office/drawing/2014/main" val="1127130774"/>
                    </a:ext>
                  </a:extLst>
                </a:gridCol>
                <a:gridCol w="2514600">
                  <a:extLst>
                    <a:ext uri="{9D8B030D-6E8A-4147-A177-3AD203B41FA5}">
                      <a16:colId xmlns="" xmlns:a16="http://schemas.microsoft.com/office/drawing/2014/main" val="702614014"/>
                    </a:ext>
                  </a:extLst>
                </a:gridCol>
              </a:tblGrid>
              <a:tr h="819558">
                <a:tc>
                  <a:txBody>
                    <a:bodyPr/>
                    <a:lstStyle/>
                    <a:p>
                      <a:pPr algn="ctr"/>
                      <a:r>
                        <a:rPr lang="en-US" dirty="0"/>
                        <a:t>Must</a:t>
                      </a:r>
                    </a:p>
                  </a:txBody>
                  <a:tcPr anchor="ctr"/>
                </a:tc>
                <a:tc>
                  <a:txBody>
                    <a:bodyPr/>
                    <a:lstStyle/>
                    <a:p>
                      <a:pPr algn="ctr"/>
                      <a:r>
                        <a:rPr lang="en-US"/>
                        <a:t>Should</a:t>
                      </a:r>
                    </a:p>
                  </a:txBody>
                  <a:tcPr anchor="ctr"/>
                </a:tc>
                <a:tc>
                  <a:txBody>
                    <a:bodyPr/>
                    <a:lstStyle/>
                    <a:p>
                      <a:pPr algn="ctr"/>
                      <a:r>
                        <a:rPr lang="en-US"/>
                        <a:t>Could</a:t>
                      </a:r>
                    </a:p>
                  </a:txBody>
                  <a:tcPr anchor="ctr"/>
                </a:tc>
                <a:tc>
                  <a:txBody>
                    <a:bodyPr/>
                    <a:lstStyle/>
                    <a:p>
                      <a:pPr algn="ctr"/>
                      <a:r>
                        <a:rPr lang="en-US"/>
                        <a:t>Won't</a:t>
                      </a:r>
                    </a:p>
                  </a:txBody>
                  <a:tcPr anchor="ctr"/>
                </a:tc>
                <a:extLst>
                  <a:ext uri="{0D108BD9-81ED-4DB2-BD59-A6C34878D82A}">
                    <a16:rowId xmlns="" xmlns:a16="http://schemas.microsoft.com/office/drawing/2014/main" val="236482379"/>
                  </a:ext>
                </a:extLst>
              </a:tr>
              <a:tr h="819558">
                <a:tc>
                  <a:txBody>
                    <a:bodyPr/>
                    <a:lstStyle/>
                    <a:p>
                      <a:pPr algn="ctr"/>
                      <a:r>
                        <a:rPr lang="en-US" dirty="0" smtClean="0">
                          <a:latin typeface="Times New Roman"/>
                        </a:rPr>
                        <a:t>Make improvements on</a:t>
                      </a:r>
                    </a:p>
                    <a:p>
                      <a:pPr algn="ctr"/>
                      <a:r>
                        <a:rPr lang="en-US" dirty="0" smtClean="0">
                          <a:latin typeface="Times New Roman"/>
                        </a:rPr>
                        <a:t>our existing algorithms</a:t>
                      </a:r>
                      <a:endParaRPr lang="en-US" dirty="0">
                        <a:latin typeface="Times New Roman"/>
                      </a:endParaRPr>
                    </a:p>
                  </a:txBody>
                  <a:tcPr anchor="ctr"/>
                </a:tc>
                <a:tc>
                  <a:txBody>
                    <a:bodyPr/>
                    <a:lstStyle/>
                    <a:p>
                      <a:pPr algn="ctr"/>
                      <a:r>
                        <a:rPr lang="en-US" dirty="0" smtClean="0">
                          <a:solidFill>
                            <a:srgbClr val="000000"/>
                          </a:solidFill>
                          <a:latin typeface="Times New Roman"/>
                        </a:rPr>
                        <a:t>Implement 1 additional</a:t>
                      </a:r>
                    </a:p>
                    <a:p>
                      <a:pPr algn="ctr"/>
                      <a:r>
                        <a:rPr lang="en-US" dirty="0" smtClean="0">
                          <a:solidFill>
                            <a:srgbClr val="000000"/>
                          </a:solidFill>
                          <a:latin typeface="Times New Roman"/>
                        </a:rPr>
                        <a:t>algorithm</a:t>
                      </a:r>
                    </a:p>
                  </a:txBody>
                  <a:tcPr anchor="ctr"/>
                </a:tc>
                <a:tc>
                  <a:txBody>
                    <a:bodyPr/>
                    <a:lstStyle/>
                    <a:p>
                      <a:pPr algn="ctr"/>
                      <a:r>
                        <a:rPr lang="en-US" dirty="0" smtClean="0">
                          <a:latin typeface="Times New Roman"/>
                        </a:rPr>
                        <a:t>Implement 2 additional</a:t>
                      </a:r>
                    </a:p>
                    <a:p>
                      <a:pPr algn="ctr"/>
                      <a:r>
                        <a:rPr lang="en-US" dirty="0" smtClean="0">
                          <a:latin typeface="Times New Roman"/>
                        </a:rPr>
                        <a:t>algorithms</a:t>
                      </a:r>
                    </a:p>
                  </a:txBody>
                  <a:tcPr anchor="ctr"/>
                </a:tc>
                <a:tc>
                  <a:txBody>
                    <a:bodyPr/>
                    <a:lstStyle/>
                    <a:p>
                      <a:pPr algn="ctr"/>
                      <a:r>
                        <a:rPr lang="en-US" dirty="0" smtClean="0">
                          <a:latin typeface="Times New Roman"/>
                        </a:rPr>
                        <a:t>Implement more than 2</a:t>
                      </a:r>
                    </a:p>
                    <a:p>
                      <a:pPr algn="ctr"/>
                      <a:r>
                        <a:rPr lang="en-US" dirty="0" smtClean="0">
                          <a:latin typeface="Times New Roman"/>
                        </a:rPr>
                        <a:t>additional algorithms</a:t>
                      </a:r>
                    </a:p>
                  </a:txBody>
                  <a:tcPr anchor="ctr"/>
                </a:tc>
                <a:extLst>
                  <a:ext uri="{0D108BD9-81ED-4DB2-BD59-A6C34878D82A}">
                    <a16:rowId xmlns="" xmlns:a16="http://schemas.microsoft.com/office/drawing/2014/main" val="23429148"/>
                  </a:ext>
                </a:extLst>
              </a:tr>
              <a:tr h="780531">
                <a:tc>
                  <a:txBody>
                    <a:bodyPr/>
                    <a:lstStyle/>
                    <a:p>
                      <a:pPr algn="ctr"/>
                      <a:endParaRPr lang="en-US"/>
                    </a:p>
                  </a:txBody>
                  <a:tcPr anchor="ctr"/>
                </a:tc>
                <a:tc>
                  <a:txBody>
                    <a:bodyPr/>
                    <a:lstStyle/>
                    <a:p>
                      <a:pPr algn="ctr"/>
                      <a:r>
                        <a:rPr lang="en-US">
                          <a:latin typeface="Times New Roman"/>
                        </a:rPr>
                        <a:t>Visualize the results of our project</a:t>
                      </a:r>
                    </a:p>
                  </a:txBody>
                  <a:tcPr anchor="ctr"/>
                </a:tc>
                <a:tc>
                  <a:txBody>
                    <a:bodyPr/>
                    <a:lstStyle/>
                    <a:p>
                      <a:pPr algn="ctr"/>
                      <a:endParaRPr lang="en-US" dirty="0">
                        <a:latin typeface="Times New Roman"/>
                      </a:endParaRPr>
                    </a:p>
                  </a:txBody>
                  <a:tcPr anchor="ctr"/>
                </a:tc>
                <a:tc>
                  <a:txBody>
                    <a:bodyPr/>
                    <a:lstStyle/>
                    <a:p>
                      <a:pPr algn="ctr"/>
                      <a:endParaRPr lang="en-US" dirty="0">
                        <a:latin typeface="Times New Roman"/>
                      </a:endParaRPr>
                    </a:p>
                  </a:txBody>
                  <a:tcPr anchor="ctr"/>
                </a:tc>
                <a:extLst>
                  <a:ext uri="{0D108BD9-81ED-4DB2-BD59-A6C34878D82A}">
                    <a16:rowId xmlns="" xmlns:a16="http://schemas.microsoft.com/office/drawing/2014/main" val="3634222972"/>
                  </a:ext>
                </a:extLst>
              </a:tr>
              <a:tr h="780531">
                <a:tc>
                  <a:txBody>
                    <a:bodyPr/>
                    <a:lstStyle/>
                    <a:p>
                      <a:pPr algn="ctr"/>
                      <a:r>
                        <a:rPr lang="en-US" dirty="0" smtClean="0">
                          <a:latin typeface="Times New Roman"/>
                        </a:rPr>
                        <a:t>Repeat testing process a</a:t>
                      </a:r>
                    </a:p>
                    <a:p>
                      <a:pPr algn="ctr"/>
                      <a:r>
                        <a:rPr lang="en-US" dirty="0" smtClean="0">
                          <a:latin typeface="Times New Roman"/>
                        </a:rPr>
                        <a:t>multitude of times </a:t>
                      </a:r>
                      <a:endParaRPr lang="en-US" dirty="0">
                        <a:latin typeface="Times New Roman"/>
                      </a:endParaRPr>
                    </a:p>
                  </a:txBody>
                  <a:tcPr anchor="ctr"/>
                </a:tc>
                <a:tc>
                  <a:txBody>
                    <a:bodyPr/>
                    <a:lstStyle/>
                    <a:p>
                      <a:pPr algn="ctr"/>
                      <a:r>
                        <a:rPr lang="en-US" dirty="0" smtClean="0">
                          <a:latin typeface="Times New Roman"/>
                        </a:rPr>
                        <a:t>Test accuracy of</a:t>
                      </a:r>
                    </a:p>
                    <a:p>
                      <a:pPr algn="ctr"/>
                      <a:r>
                        <a:rPr lang="en-US" dirty="0" smtClean="0">
                          <a:latin typeface="Times New Roman"/>
                        </a:rPr>
                        <a:t>models using a</a:t>
                      </a:r>
                    </a:p>
                    <a:p>
                      <a:pPr algn="ctr"/>
                      <a:r>
                        <a:rPr lang="en-US" dirty="0" smtClean="0">
                          <a:latin typeface="Times New Roman"/>
                        </a:rPr>
                        <a:t>validation set</a:t>
                      </a:r>
                      <a:endParaRPr lang="en-US" dirty="0">
                        <a:latin typeface="Times New Roman"/>
                      </a:endParaRPr>
                    </a:p>
                  </a:txBody>
                  <a:tcPr anchor="ctr"/>
                </a:tc>
                <a:tc>
                  <a:txBody>
                    <a:bodyPr/>
                    <a:lstStyle/>
                    <a:p>
                      <a:pPr algn="ctr"/>
                      <a:r>
                        <a:rPr lang="en-US" dirty="0" smtClean="0">
                          <a:latin typeface="Times New Roman"/>
                        </a:rPr>
                        <a:t>Relate our model to</a:t>
                      </a:r>
                    </a:p>
                    <a:p>
                      <a:pPr algn="ctr"/>
                      <a:r>
                        <a:rPr lang="en-US" dirty="0" smtClean="0">
                          <a:latin typeface="Times New Roman"/>
                        </a:rPr>
                        <a:t>another (larger) dataset</a:t>
                      </a:r>
                      <a:endParaRPr lang="en-US" dirty="0">
                        <a:latin typeface="Times New Roman"/>
                      </a:endParaRPr>
                    </a:p>
                  </a:txBody>
                  <a:tcPr anchor="ctr"/>
                </a:tc>
                <a:tc>
                  <a:txBody>
                    <a:bodyPr/>
                    <a:lstStyle/>
                    <a:p>
                      <a:pPr algn="ctr"/>
                      <a:r>
                        <a:rPr lang="en-US" dirty="0" smtClean="0">
                          <a:latin typeface="Times New Roman"/>
                        </a:rPr>
                        <a:t>[No restrictions as long</a:t>
                      </a:r>
                    </a:p>
                    <a:p>
                      <a:pPr algn="ctr"/>
                      <a:r>
                        <a:rPr lang="en-US" dirty="0" smtClean="0">
                          <a:latin typeface="Times New Roman"/>
                        </a:rPr>
                        <a:t>as time permits]</a:t>
                      </a:r>
                      <a:endParaRPr lang="en-US" dirty="0">
                        <a:latin typeface="Times New Roman"/>
                      </a:endParaRPr>
                    </a:p>
                  </a:txBody>
                  <a:tcPr anchor="ctr"/>
                </a:tc>
                <a:extLst>
                  <a:ext uri="{0D108BD9-81ED-4DB2-BD59-A6C34878D82A}">
                    <a16:rowId xmlns="" xmlns:a16="http://schemas.microsoft.com/office/drawing/2014/main" val="721167780"/>
                  </a:ext>
                </a:extLst>
              </a:tr>
              <a:tr h="780531">
                <a:tc>
                  <a:txBody>
                    <a:bodyPr/>
                    <a:lstStyle/>
                    <a:p>
                      <a:pPr algn="ctr"/>
                      <a:r>
                        <a:rPr lang="en-US" dirty="0">
                          <a:latin typeface="Times New Roman"/>
                        </a:rPr>
                        <a:t>Relate HDDs to BTU consumption</a:t>
                      </a:r>
                    </a:p>
                  </a:txBody>
                  <a:tcPr anchor="ctr"/>
                </a:tc>
                <a:tc>
                  <a:txBody>
                    <a:bodyPr/>
                    <a:lstStyle/>
                    <a:p>
                      <a:pPr algn="ctr"/>
                      <a:r>
                        <a:rPr lang="en-US" dirty="0" smtClean="0">
                          <a:latin typeface="Times New Roman"/>
                        </a:rPr>
                        <a:t>Draw heat load</a:t>
                      </a:r>
                    </a:p>
                    <a:p>
                      <a:pPr algn="ctr"/>
                      <a:r>
                        <a:rPr lang="en-US" dirty="0" smtClean="0">
                          <a:latin typeface="Times New Roman"/>
                        </a:rPr>
                        <a:t>conclusions from data</a:t>
                      </a:r>
                      <a:endParaRPr lang="en-US" dirty="0">
                        <a:latin typeface="Times New Roman"/>
                      </a:endParaRPr>
                    </a:p>
                  </a:txBody>
                  <a:tcPr anchor="ctr"/>
                </a:tc>
                <a:tc>
                  <a:txBody>
                    <a:bodyPr/>
                    <a:lstStyle/>
                    <a:p>
                      <a:pPr algn="ctr"/>
                      <a:r>
                        <a:rPr lang="en-US" dirty="0">
                          <a:latin typeface="Times New Roman"/>
                        </a:rPr>
                        <a:t>Examine nuanced effects of non-HDD parameters on trends</a:t>
                      </a:r>
                    </a:p>
                  </a:txBody>
                  <a:tcPr anchor="ctr"/>
                </a:tc>
                <a:tc>
                  <a:txBody>
                    <a:bodyPr/>
                    <a:lstStyle/>
                    <a:p>
                      <a:pPr algn="ctr"/>
                      <a:r>
                        <a:rPr lang="en-US" sz="1800" kern="1200" dirty="0" smtClean="0">
                          <a:solidFill>
                            <a:schemeClr val="dk1"/>
                          </a:solidFill>
                          <a:latin typeface="Times New Roman"/>
                          <a:ea typeface="+mn-ea"/>
                          <a:cs typeface="+mn-cs"/>
                        </a:rPr>
                        <a:t>[No restrictions as long</a:t>
                      </a:r>
                    </a:p>
                    <a:p>
                      <a:pPr algn="ctr"/>
                      <a:r>
                        <a:rPr lang="en-US" sz="1800" kern="1200" dirty="0" smtClean="0">
                          <a:solidFill>
                            <a:schemeClr val="dk1"/>
                          </a:solidFill>
                          <a:latin typeface="Times New Roman"/>
                          <a:ea typeface="+mn-ea"/>
                          <a:cs typeface="+mn-cs"/>
                        </a:rPr>
                        <a:t>as time permits]</a:t>
                      </a:r>
                      <a:endParaRPr lang="en-US" sz="1800" kern="1200" dirty="0">
                        <a:solidFill>
                          <a:schemeClr val="dk1"/>
                        </a:solidFill>
                        <a:latin typeface="Times New Roman"/>
                        <a:ea typeface="+mn-ea"/>
                        <a:cs typeface="+mn-cs"/>
                      </a:endParaRPr>
                    </a:p>
                  </a:txBody>
                  <a:tcPr anchor="ctr"/>
                </a:tc>
                <a:extLst>
                  <a:ext uri="{0D108BD9-81ED-4DB2-BD59-A6C34878D82A}">
                    <a16:rowId xmlns="" xmlns:a16="http://schemas.microsoft.com/office/drawing/2014/main" val="9507256"/>
                  </a:ext>
                </a:extLst>
              </a:tr>
            </a:tbl>
          </a:graphicData>
        </a:graphic>
      </p:graphicFrame>
    </p:spTree>
    <p:extLst>
      <p:ext uri="{BB962C8B-B14F-4D97-AF65-F5344CB8AC3E}">
        <p14:creationId xmlns:p14="http://schemas.microsoft.com/office/powerpoint/2010/main" val="111549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71560"/>
            <a:ext cx="10058400" cy="1609344"/>
          </a:xfrm>
        </p:spPr>
        <p:txBody>
          <a:bodyPr/>
          <a:lstStyle/>
          <a:p>
            <a:r>
              <a:rPr lang="en-US"/>
              <a:t>Progress &amp; Complications</a:t>
            </a:r>
          </a:p>
        </p:txBody>
      </p:sp>
      <p:graphicFrame>
        <p:nvGraphicFramePr>
          <p:cNvPr id="7" name="Diagram 6"/>
          <p:cNvGraphicFramePr/>
          <p:nvPr>
            <p:extLst>
              <p:ext uri="{D42A27DB-BD31-4B8C-83A1-F6EECF244321}">
                <p14:modId xmlns:p14="http://schemas.microsoft.com/office/powerpoint/2010/main" val="3132207762"/>
              </p:ext>
            </p:extLst>
          </p:nvPr>
        </p:nvGraphicFramePr>
        <p:xfrm>
          <a:off x="349770" y="3231466"/>
          <a:ext cx="10778478" cy="3298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p:cNvSpPr>
            <a:spLocks noGrp="1"/>
          </p:cNvSpPr>
          <p:nvPr>
            <p:ph idx="1"/>
          </p:nvPr>
        </p:nvSpPr>
        <p:spPr>
          <a:xfrm>
            <a:off x="1069848" y="1535829"/>
            <a:ext cx="10058400" cy="4423299"/>
          </a:xfrm>
        </p:spPr>
        <p:txBody>
          <a:bodyPr/>
          <a:lstStyle/>
          <a:p>
            <a:pPr marL="0" indent="0">
              <a:buNone/>
            </a:pPr>
            <a:r>
              <a:rPr lang="en-US" b="1" dirty="0">
                <a:solidFill>
                  <a:schemeClr val="accent2"/>
                </a:solidFill>
              </a:rPr>
              <a:t>Mission:</a:t>
            </a:r>
            <a:r>
              <a:rPr lang="en-US" dirty="0"/>
              <a:t> Improve our regression models to produce functional results, reliably</a:t>
            </a:r>
          </a:p>
          <a:p>
            <a:pPr marL="0" indent="0">
              <a:buNone/>
            </a:pPr>
            <a:r>
              <a:rPr lang="en-US" b="1" dirty="0" smtClean="0">
                <a:solidFill>
                  <a:schemeClr val="accent2"/>
                </a:solidFill>
              </a:rPr>
              <a:t>New Resources: </a:t>
            </a:r>
            <a:r>
              <a:rPr lang="en-US" dirty="0" smtClean="0"/>
              <a:t>Resident </a:t>
            </a:r>
            <a:r>
              <a:rPr lang="en-US" dirty="0"/>
              <a:t>statistics expert – Dr. Wagaman</a:t>
            </a:r>
          </a:p>
          <a:p>
            <a:pPr marL="0" indent="0">
              <a:buNone/>
            </a:pPr>
            <a:r>
              <a:rPr lang="en-US" dirty="0"/>
              <a:t>We decided to look into three general approaches for improving the quality of our work: </a:t>
            </a:r>
            <a:r>
              <a:rPr lang="en-US" b="1" dirty="0">
                <a:solidFill>
                  <a:schemeClr val="accent2"/>
                </a:solidFill>
              </a:rPr>
              <a:t>cross-validation</a:t>
            </a:r>
            <a:r>
              <a:rPr lang="en-US" dirty="0"/>
              <a:t>, </a:t>
            </a:r>
            <a:r>
              <a:rPr lang="en-US" b="1" dirty="0">
                <a:solidFill>
                  <a:schemeClr val="accent2"/>
                </a:solidFill>
              </a:rPr>
              <a:t>hyperparameter</a:t>
            </a:r>
            <a:r>
              <a:rPr lang="en-US" b="1" dirty="0"/>
              <a:t> </a:t>
            </a:r>
            <a:r>
              <a:rPr lang="en-US" b="1" dirty="0">
                <a:solidFill>
                  <a:schemeClr val="accent2"/>
                </a:solidFill>
              </a:rPr>
              <a:t>tuning</a:t>
            </a:r>
            <a:r>
              <a:rPr lang="en-US" dirty="0"/>
              <a:t>, and more </a:t>
            </a:r>
            <a:r>
              <a:rPr lang="en-US" b="1" dirty="0">
                <a:solidFill>
                  <a:schemeClr val="accent2"/>
                </a:solidFill>
              </a:rPr>
              <a:t>data</a:t>
            </a:r>
            <a:r>
              <a:rPr lang="en-US" b="1" dirty="0"/>
              <a:t> </a:t>
            </a:r>
            <a:r>
              <a:rPr lang="en-US" b="1" dirty="0">
                <a:solidFill>
                  <a:schemeClr val="accent2"/>
                </a:solidFill>
              </a:rPr>
              <a:t>wrangling</a:t>
            </a:r>
          </a:p>
        </p:txBody>
      </p:sp>
    </p:spTree>
    <p:extLst>
      <p:ext uri="{BB962C8B-B14F-4D97-AF65-F5344CB8AC3E}">
        <p14:creationId xmlns:p14="http://schemas.microsoft.com/office/powerpoint/2010/main" val="36317769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Outcomes &amp; Effectiveness</a:t>
            </a:r>
          </a:p>
        </p:txBody>
      </p:sp>
      <p:sp>
        <p:nvSpPr>
          <p:cNvPr id="4" name="Content Placeholder 3"/>
          <p:cNvSpPr>
            <a:spLocks noGrp="1"/>
          </p:cNvSpPr>
          <p:nvPr>
            <p:ph sz="half" idx="1"/>
          </p:nvPr>
        </p:nvSpPr>
        <p:spPr/>
        <p:txBody>
          <a:bodyPr>
            <a:normAutofit lnSpcReduction="10000"/>
          </a:bodyPr>
          <a:lstStyle/>
          <a:p>
            <a:pPr marL="0" indent="0">
              <a:buNone/>
            </a:pPr>
            <a:r>
              <a:rPr lang="en-US" dirty="0"/>
              <a:t>The outcome of this capstone was </a:t>
            </a:r>
            <a:r>
              <a:rPr lang="en-US" b="1" dirty="0">
                <a:solidFill>
                  <a:schemeClr val="accent2"/>
                </a:solidFill>
              </a:rPr>
              <a:t>two approaches to modelling our data</a:t>
            </a:r>
            <a:r>
              <a:rPr lang="en-US" dirty="0"/>
              <a:t>:</a:t>
            </a:r>
          </a:p>
          <a:p>
            <a:r>
              <a:rPr lang="en-US" dirty="0"/>
              <a:t>Linear Regression</a:t>
            </a:r>
          </a:p>
          <a:p>
            <a:r>
              <a:rPr lang="en-US" dirty="0"/>
              <a:t>Decision Tree Regression</a:t>
            </a:r>
          </a:p>
          <a:p>
            <a:pPr marL="0" indent="0">
              <a:buNone/>
            </a:pPr>
            <a:endParaRPr lang="en-US" dirty="0"/>
          </a:p>
          <a:p>
            <a:pPr marL="0" indent="0">
              <a:buNone/>
            </a:pPr>
            <a:r>
              <a:rPr lang="en-US" dirty="0"/>
              <a:t>Initially, we thought we’d </a:t>
            </a:r>
            <a:r>
              <a:rPr lang="en-US" dirty="0" smtClean="0"/>
              <a:t>try to use </a:t>
            </a:r>
            <a:r>
              <a:rPr lang="en-US" dirty="0"/>
              <a:t>more algorithms, but…</a:t>
            </a:r>
          </a:p>
          <a:p>
            <a:r>
              <a:rPr lang="en-US" dirty="0"/>
              <a:t>These simple algorithms actually fit the data very well! </a:t>
            </a:r>
          </a:p>
          <a:p>
            <a:r>
              <a:rPr lang="en-US" dirty="0"/>
              <a:t>Got us thinking, maybe using Apache Spark for this data was overkill…</a:t>
            </a:r>
          </a:p>
        </p:txBody>
      </p:sp>
      <p:sp>
        <p:nvSpPr>
          <p:cNvPr id="5" name="Content Placeholder 4"/>
          <p:cNvSpPr>
            <a:spLocks noGrp="1"/>
          </p:cNvSpPr>
          <p:nvPr>
            <p:ph sz="half" idx="2"/>
          </p:nvPr>
        </p:nvSpPr>
        <p:spPr/>
        <p:txBody>
          <a:bodyPr>
            <a:normAutofit lnSpcReduction="10000"/>
          </a:bodyPr>
          <a:lstStyle/>
          <a:p>
            <a:pPr marL="0" indent="0">
              <a:buNone/>
            </a:pPr>
            <a:r>
              <a:rPr lang="en-US" dirty="0"/>
              <a:t>Ultimately, the </a:t>
            </a:r>
            <a:r>
              <a:rPr lang="en-US" b="1" dirty="0">
                <a:solidFill>
                  <a:schemeClr val="accent2"/>
                </a:solidFill>
              </a:rPr>
              <a:t>effectiveness</a:t>
            </a:r>
            <a:r>
              <a:rPr lang="en-US" dirty="0"/>
              <a:t> of our model turned out </a:t>
            </a:r>
            <a:r>
              <a:rPr lang="en-US" b="1" dirty="0">
                <a:solidFill>
                  <a:schemeClr val="accent2"/>
                </a:solidFill>
              </a:rPr>
              <a:t>very strong</a:t>
            </a:r>
            <a:r>
              <a:rPr lang="en-US" dirty="0" smtClean="0"/>
              <a:t>.</a:t>
            </a:r>
          </a:p>
          <a:p>
            <a:pPr marL="0" indent="0">
              <a:buNone/>
            </a:pPr>
            <a:endParaRPr lang="en-US" sz="100" dirty="0"/>
          </a:p>
          <a:p>
            <a:pPr lvl="1"/>
            <a:r>
              <a:rPr lang="en-US" dirty="0"/>
              <a:t>On a trial of 300 runs over randomly selected data, 88% of our trials resulted in an r</a:t>
            </a:r>
            <a:r>
              <a:rPr lang="en-US" baseline="30000" dirty="0"/>
              <a:t>2</a:t>
            </a:r>
            <a:r>
              <a:rPr lang="en-US" dirty="0"/>
              <a:t> of 0.9 or greater</a:t>
            </a:r>
          </a:p>
          <a:p>
            <a:pPr lvl="1"/>
            <a:r>
              <a:rPr lang="en-US" dirty="0"/>
              <a:t>Further, </a:t>
            </a:r>
            <a:r>
              <a:rPr lang="en-US" dirty="0" smtClean="0"/>
              <a:t>another 10</a:t>
            </a:r>
            <a:r>
              <a:rPr lang="en-US" dirty="0"/>
              <a:t>% of these trials resulted in an r</a:t>
            </a:r>
            <a:r>
              <a:rPr lang="en-US" baseline="30000" dirty="0"/>
              <a:t>2</a:t>
            </a:r>
            <a:r>
              <a:rPr lang="en-US" dirty="0"/>
              <a:t> between 0.8 and 0.9</a:t>
            </a:r>
          </a:p>
          <a:p>
            <a:pPr lvl="1"/>
            <a:r>
              <a:rPr lang="en-US" dirty="0"/>
              <a:t>This is a very strong relationship, indicative of powerful predictive ability</a:t>
            </a:r>
          </a:p>
          <a:p>
            <a:pPr marL="274320" lvl="1" indent="0">
              <a:buNone/>
            </a:pPr>
            <a:endParaRPr lang="en-US" sz="100" dirty="0"/>
          </a:p>
          <a:p>
            <a:pPr marL="0" indent="0">
              <a:buNone/>
            </a:pPr>
            <a:r>
              <a:rPr lang="en-US" dirty="0"/>
              <a:t>The results for our decision tree algorithm were also reliably good, but less so than those for our linear regression </a:t>
            </a:r>
            <a:r>
              <a:rPr lang="en-US" dirty="0" smtClean="0"/>
              <a:t>algorithm.</a:t>
            </a:r>
            <a:endParaRPr lang="en-US" dirty="0"/>
          </a:p>
        </p:txBody>
      </p:sp>
    </p:spTree>
    <p:extLst>
      <p:ext uri="{BB962C8B-B14F-4D97-AF65-F5344CB8AC3E}">
        <p14:creationId xmlns:p14="http://schemas.microsoft.com/office/powerpoint/2010/main" val="4097332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45" y="242406"/>
            <a:ext cx="10058400" cy="1609344"/>
          </a:xfrm>
        </p:spPr>
        <p:txBody>
          <a:bodyPr/>
          <a:lstStyle/>
          <a:p>
            <a:r>
              <a:rPr lang="en-US"/>
              <a:t>Future Perspectives</a:t>
            </a:r>
          </a:p>
        </p:txBody>
      </p:sp>
      <p:sp>
        <p:nvSpPr>
          <p:cNvPr id="3" name="Content Placeholder 2"/>
          <p:cNvSpPr>
            <a:spLocks noGrp="1"/>
          </p:cNvSpPr>
          <p:nvPr>
            <p:ph sz="half" idx="1"/>
          </p:nvPr>
        </p:nvSpPr>
        <p:spPr>
          <a:xfrm>
            <a:off x="1069848" y="1667159"/>
            <a:ext cx="4754880" cy="5047405"/>
          </a:xfrm>
        </p:spPr>
        <p:txBody>
          <a:bodyPr/>
          <a:lstStyle/>
          <a:p>
            <a:pPr marL="0" indent="0">
              <a:buNone/>
            </a:pPr>
            <a:r>
              <a:rPr lang="en-US" dirty="0"/>
              <a:t>Using our code, the Sustainability and Energy Management team at WCU will be able to </a:t>
            </a:r>
            <a:r>
              <a:rPr lang="en-US" b="1" dirty="0">
                <a:solidFill>
                  <a:schemeClr val="accent2"/>
                </a:solidFill>
              </a:rPr>
              <a:t>accurately</a:t>
            </a:r>
            <a:r>
              <a:rPr lang="en-US" b="1" dirty="0"/>
              <a:t> </a:t>
            </a:r>
            <a:r>
              <a:rPr lang="en-US" dirty="0"/>
              <a:t>and </a:t>
            </a:r>
            <a:r>
              <a:rPr lang="en-US" b="1" dirty="0">
                <a:solidFill>
                  <a:schemeClr val="accent2"/>
                </a:solidFill>
              </a:rPr>
              <a:t>reliably</a:t>
            </a:r>
            <a:r>
              <a:rPr lang="en-US" dirty="0"/>
              <a:t>…</a:t>
            </a:r>
          </a:p>
          <a:p>
            <a:r>
              <a:rPr lang="en-US" dirty="0"/>
              <a:t>Predict future energy usage based off of </a:t>
            </a:r>
            <a:r>
              <a:rPr lang="en-US" dirty="0" smtClean="0"/>
              <a:t>HDD data</a:t>
            </a:r>
            <a:endParaRPr lang="en-US" dirty="0"/>
          </a:p>
          <a:p>
            <a:pPr marL="0" indent="0">
              <a:buNone/>
            </a:pPr>
            <a:endParaRPr lang="en-US" sz="800" dirty="0"/>
          </a:p>
          <a:p>
            <a:pPr marL="0" indent="0">
              <a:buNone/>
            </a:pPr>
            <a:r>
              <a:rPr lang="en-US" b="1" dirty="0">
                <a:solidFill>
                  <a:schemeClr val="accent2"/>
                </a:solidFill>
              </a:rPr>
              <a:t>Topics for further study</a:t>
            </a:r>
            <a:r>
              <a:rPr lang="en-US" dirty="0">
                <a:solidFill>
                  <a:schemeClr val="accent2"/>
                </a:solidFill>
              </a:rPr>
              <a:t> </a:t>
            </a:r>
            <a:r>
              <a:rPr lang="en-US" dirty="0"/>
              <a:t>based on this project include:</a:t>
            </a:r>
          </a:p>
          <a:p>
            <a:r>
              <a:rPr lang="en-US" dirty="0"/>
              <a:t>Development of user-interactive software built around our code</a:t>
            </a:r>
          </a:p>
          <a:p>
            <a:r>
              <a:rPr lang="en-US" dirty="0"/>
              <a:t>Testing </a:t>
            </a:r>
            <a:r>
              <a:rPr lang="en-US" dirty="0" smtClean="0"/>
              <a:t>the model against new </a:t>
            </a:r>
            <a:r>
              <a:rPr lang="en-US" dirty="0"/>
              <a:t>data</a:t>
            </a:r>
          </a:p>
          <a:p>
            <a:r>
              <a:rPr lang="en-US" dirty="0"/>
              <a:t>Enhancement of model </a:t>
            </a:r>
            <a:r>
              <a:rPr lang="en-US" dirty="0" smtClean="0"/>
              <a:t>accuracy</a:t>
            </a:r>
          </a:p>
          <a:p>
            <a:r>
              <a:rPr lang="en-US" dirty="0" smtClean="0"/>
              <a:t>Predicting </a:t>
            </a:r>
            <a:r>
              <a:rPr lang="en-US" dirty="0"/>
              <a:t>future energy usage based off of time/seasonal </a:t>
            </a:r>
            <a:r>
              <a:rPr lang="en-US" dirty="0" smtClean="0"/>
              <a:t>data</a:t>
            </a:r>
            <a:endParaRPr lang="en-US" dirty="0"/>
          </a:p>
          <a:p>
            <a:pPr marL="0" indent="0">
              <a:buNone/>
            </a:pPr>
            <a:endParaRPr lang="en-US" dirty="0"/>
          </a:p>
          <a:p>
            <a:pPr marL="0" indent="0">
              <a:buNone/>
            </a:pPr>
            <a:endParaRPr lang="en-US" dirty="0"/>
          </a:p>
          <a:p>
            <a:pPr marL="0" indent="0">
              <a:buNone/>
            </a:pP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390122" y="1667160"/>
            <a:ext cx="4944988" cy="4944988"/>
          </a:xfrm>
        </p:spPr>
      </p:pic>
      <p:sp>
        <p:nvSpPr>
          <p:cNvPr id="4" name="TextBox 3"/>
          <p:cNvSpPr txBox="1"/>
          <p:nvPr/>
        </p:nvSpPr>
        <p:spPr>
          <a:xfrm>
            <a:off x="6922301" y="1361459"/>
            <a:ext cx="4158077" cy="923330"/>
          </a:xfrm>
          <a:prstGeom prst="rect">
            <a:avLst/>
          </a:prstGeom>
          <a:noFill/>
        </p:spPr>
        <p:txBody>
          <a:bodyPr wrap="square" rtlCol="0">
            <a:spAutoFit/>
          </a:bodyPr>
          <a:lstStyle/>
          <a:p>
            <a:pPr algn="ctr"/>
            <a:r>
              <a:rPr lang="en-US" b="1" dirty="0" smtClean="0">
                <a:solidFill>
                  <a:schemeClr val="accent2"/>
                </a:solidFill>
              </a:rPr>
              <a:t>INVESTIGATION:</a:t>
            </a:r>
          </a:p>
          <a:p>
            <a:pPr algn="ctr"/>
            <a:r>
              <a:rPr lang="en-US" dirty="0" smtClean="0"/>
              <a:t>How well does our model predict actual future energy data?</a:t>
            </a:r>
            <a:endParaRPr lang="en-US" dirty="0"/>
          </a:p>
        </p:txBody>
      </p:sp>
    </p:spTree>
    <p:extLst>
      <p:ext uri="{BB962C8B-B14F-4D97-AF65-F5344CB8AC3E}">
        <p14:creationId xmlns:p14="http://schemas.microsoft.com/office/powerpoint/2010/main" val="725578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9639" y="685800"/>
            <a:ext cx="3363439" cy="1737360"/>
          </a:xfrm>
        </p:spPr>
        <p:txBody>
          <a:bodyPr>
            <a:normAutofit/>
          </a:bodyPr>
          <a:lstStyle/>
          <a:p>
            <a:r>
              <a:rPr lang="en-US" dirty="0" smtClean="0"/>
              <a:t>In the Future: Predicting with Data Periodicity</a:t>
            </a:r>
            <a:endParaRPr lang="en-US" dirty="0"/>
          </a:p>
        </p:txBody>
      </p:sp>
      <p:sp>
        <p:nvSpPr>
          <p:cNvPr id="5" name="Text Placeholder 4"/>
          <p:cNvSpPr>
            <a:spLocks noGrp="1"/>
          </p:cNvSpPr>
          <p:nvPr>
            <p:ph type="body" sz="half" idx="2"/>
          </p:nvPr>
        </p:nvSpPr>
        <p:spPr>
          <a:xfrm>
            <a:off x="8549640" y="2423159"/>
            <a:ext cx="3200400" cy="3658463"/>
          </a:xfrm>
        </p:spPr>
        <p:txBody>
          <a:bodyPr>
            <a:normAutofit/>
          </a:bodyPr>
          <a:lstStyle/>
          <a:p>
            <a:r>
              <a:rPr lang="en-US" sz="1600" dirty="0">
                <a:solidFill>
                  <a:schemeClr val="accent2">
                    <a:lumMod val="75000"/>
                  </a:schemeClr>
                </a:solidFill>
              </a:rPr>
              <a:t>These graphs were generated independently by Dr. Wagaman </a:t>
            </a:r>
            <a:r>
              <a:rPr lang="en-US" sz="1600" dirty="0" smtClean="0">
                <a:solidFill>
                  <a:schemeClr val="accent2">
                    <a:lumMod val="75000"/>
                  </a:schemeClr>
                </a:solidFill>
              </a:rPr>
              <a:t>using </a:t>
            </a:r>
            <a:r>
              <a:rPr lang="en-US" sz="1600" b="1" dirty="0" smtClean="0">
                <a:solidFill>
                  <a:schemeClr val="accent2">
                    <a:lumMod val="75000"/>
                  </a:schemeClr>
                </a:solidFill>
              </a:rPr>
              <a:t>R</a:t>
            </a:r>
            <a:r>
              <a:rPr lang="en-US" sz="1600" dirty="0" smtClean="0">
                <a:solidFill>
                  <a:schemeClr val="accent2">
                    <a:lumMod val="75000"/>
                  </a:schemeClr>
                </a:solidFill>
              </a:rPr>
              <a:t> to </a:t>
            </a:r>
            <a:r>
              <a:rPr lang="en-US" sz="1600" dirty="0">
                <a:solidFill>
                  <a:schemeClr val="accent2">
                    <a:lumMod val="75000"/>
                  </a:schemeClr>
                </a:solidFill>
              </a:rPr>
              <a:t>demonstrate the periodical nature of our data.</a:t>
            </a:r>
          </a:p>
          <a:p>
            <a:r>
              <a:rPr lang="en-US" b="1" dirty="0">
                <a:solidFill>
                  <a:schemeClr val="accent2">
                    <a:lumMod val="75000"/>
                  </a:schemeClr>
                </a:solidFill>
              </a:rPr>
              <a:t>Observed: </a:t>
            </a:r>
            <a:r>
              <a:rPr lang="en-US" b="1">
                <a:solidFill>
                  <a:schemeClr val="accent2">
                    <a:lumMod val="75000"/>
                  </a:schemeClr>
                </a:solidFill>
              </a:rPr>
              <a:t/>
            </a:r>
            <a:br>
              <a:rPr lang="en-US" b="1">
                <a:solidFill>
                  <a:schemeClr val="accent2">
                    <a:lumMod val="75000"/>
                  </a:schemeClr>
                </a:solidFill>
              </a:rPr>
            </a:br>
            <a:r>
              <a:rPr lang="en-US" smtClean="0">
                <a:solidFill>
                  <a:schemeClr val="accent2">
                    <a:lumMod val="75000"/>
                  </a:schemeClr>
                </a:solidFill>
              </a:rPr>
              <a:t>Graph of actual data</a:t>
            </a:r>
            <a:endParaRPr lang="en-US" dirty="0">
              <a:solidFill>
                <a:schemeClr val="accent2">
                  <a:lumMod val="75000"/>
                </a:schemeClr>
              </a:solidFill>
            </a:endParaRPr>
          </a:p>
          <a:p>
            <a:r>
              <a:rPr lang="en-US" b="1" dirty="0">
                <a:solidFill>
                  <a:schemeClr val="accent2">
                    <a:lumMod val="75000"/>
                  </a:schemeClr>
                </a:solidFill>
              </a:rPr>
              <a:t>Trend: </a:t>
            </a:r>
            <a:br>
              <a:rPr lang="en-US" b="1" dirty="0">
                <a:solidFill>
                  <a:schemeClr val="accent2">
                    <a:lumMod val="75000"/>
                  </a:schemeClr>
                </a:solidFill>
              </a:rPr>
            </a:br>
            <a:r>
              <a:rPr lang="en-US" dirty="0">
                <a:solidFill>
                  <a:schemeClr val="accent2">
                    <a:lumMod val="75000"/>
                  </a:schemeClr>
                </a:solidFill>
              </a:rPr>
              <a:t>Changes in the data set over time</a:t>
            </a:r>
          </a:p>
          <a:p>
            <a:r>
              <a:rPr lang="en-US" b="1" dirty="0">
                <a:solidFill>
                  <a:schemeClr val="accent2">
                    <a:lumMod val="75000"/>
                  </a:schemeClr>
                </a:solidFill>
              </a:rPr>
              <a:t>Seasonal:</a:t>
            </a:r>
            <a:br>
              <a:rPr lang="en-US" b="1" dirty="0">
                <a:solidFill>
                  <a:schemeClr val="accent2">
                    <a:lumMod val="75000"/>
                  </a:schemeClr>
                </a:solidFill>
              </a:rPr>
            </a:br>
            <a:r>
              <a:rPr lang="en-US" dirty="0">
                <a:solidFill>
                  <a:schemeClr val="accent2">
                    <a:lumMod val="75000"/>
                  </a:schemeClr>
                </a:solidFill>
              </a:rPr>
              <a:t>Repetitive changes  in data over time</a:t>
            </a:r>
          </a:p>
          <a:p>
            <a:r>
              <a:rPr lang="en-US" b="1" dirty="0">
                <a:solidFill>
                  <a:schemeClr val="accent2">
                    <a:lumMod val="75000"/>
                  </a:schemeClr>
                </a:solidFill>
              </a:rPr>
              <a:t>Random:</a:t>
            </a:r>
            <a:br>
              <a:rPr lang="en-US" b="1" dirty="0">
                <a:solidFill>
                  <a:schemeClr val="accent2">
                    <a:lumMod val="75000"/>
                  </a:schemeClr>
                </a:solidFill>
              </a:rPr>
            </a:br>
            <a:r>
              <a:rPr lang="en-US" dirty="0">
                <a:solidFill>
                  <a:schemeClr val="accent2">
                    <a:lumMod val="75000"/>
                  </a:schemeClr>
                </a:solidFill>
              </a:rPr>
              <a:t>The “leftovers” of the decomposition; The more random, the better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7" y="7"/>
            <a:ext cx="8100203" cy="6858000"/>
          </a:xfrm>
          <a:prstGeom prst="rect">
            <a:avLst/>
          </a:prstGeom>
        </p:spPr>
      </p:pic>
    </p:spTree>
    <p:extLst>
      <p:ext uri="{BB962C8B-B14F-4D97-AF65-F5344CB8AC3E}">
        <p14:creationId xmlns:p14="http://schemas.microsoft.com/office/powerpoint/2010/main" val="3061989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833</Words>
  <Application>Microsoft Office PowerPoint</Application>
  <PresentationFormat>Widescreen</PresentationFormat>
  <Paragraphs>127</Paragraphs>
  <Slides>10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Rockwell</vt:lpstr>
      <vt:lpstr>Rockwell Condensed</vt:lpstr>
      <vt:lpstr>Times New Roman</vt:lpstr>
      <vt:lpstr>Wingdings</vt:lpstr>
      <vt:lpstr>Wood Type</vt:lpstr>
      <vt:lpstr>Modelling Steam Plant Data Using Apache Spark</vt:lpstr>
      <vt:lpstr>Project Overview</vt:lpstr>
      <vt:lpstr>Project Structure</vt:lpstr>
      <vt:lpstr>Last semester review</vt:lpstr>
      <vt:lpstr>Moscow Analysis</vt:lpstr>
      <vt:lpstr>Progress &amp; Complications</vt:lpstr>
      <vt:lpstr>Outcomes &amp; Effectiveness</vt:lpstr>
      <vt:lpstr>Future Perspectives</vt:lpstr>
      <vt:lpstr>In the Future: Predicting with Data Periodicity</vt:lpstr>
      <vt:lpstr>Demonstration Outline: Code Portion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Steam Plant Data Using Apache Spark</dc:title>
  <cp:lastModifiedBy>Abigail Emrey</cp:lastModifiedBy>
  <cp:revision>36</cp:revision>
  <dcterms:modified xsi:type="dcterms:W3CDTF">2017-04-30T20:57:21Z</dcterms:modified>
</cp:coreProperties>
</file>