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8" r:id="rId4"/>
    <p:sldId id="260" r:id="rId5"/>
    <p:sldId id="261" r:id="rId6"/>
    <p:sldId id="266" r:id="rId7"/>
    <p:sldId id="262" r:id="rId8"/>
    <p:sldId id="263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B90A7-7B8D-4C11-AD2B-EE4A73ECF266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763F-43D7-45BB-AC15-89DE6DF7184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992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B90A7-7B8D-4C11-AD2B-EE4A73ECF266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763F-43D7-45BB-AC15-89DE6DF71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41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B90A7-7B8D-4C11-AD2B-EE4A73ECF266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763F-43D7-45BB-AC15-89DE6DF71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7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B90A7-7B8D-4C11-AD2B-EE4A73ECF266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763F-43D7-45BB-AC15-89DE6DF71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9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B90A7-7B8D-4C11-AD2B-EE4A73ECF266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763F-43D7-45BB-AC15-89DE6DF7184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845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B90A7-7B8D-4C11-AD2B-EE4A73ECF266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763F-43D7-45BB-AC15-89DE6DF71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17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B90A7-7B8D-4C11-AD2B-EE4A73ECF266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763F-43D7-45BB-AC15-89DE6DF71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5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B90A7-7B8D-4C11-AD2B-EE4A73ECF266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763F-43D7-45BB-AC15-89DE6DF71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52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B90A7-7B8D-4C11-AD2B-EE4A73ECF266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763F-43D7-45BB-AC15-89DE6DF71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9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DFB90A7-7B8D-4C11-AD2B-EE4A73ECF266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49763F-43D7-45BB-AC15-89DE6DF71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13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B90A7-7B8D-4C11-AD2B-EE4A73ECF266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763F-43D7-45BB-AC15-89DE6DF71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0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FB90A7-7B8D-4C11-AD2B-EE4A73ECF266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149763F-43D7-45BB-AC15-89DE6DF7184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884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Liste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957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41349" y="165100"/>
            <a:ext cx="9994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Zadatak</a:t>
            </a:r>
            <a:r>
              <a:rPr lang="en-US" sz="2400" dirty="0"/>
              <a:t> 1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611" y="1058863"/>
            <a:ext cx="3762375" cy="493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482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41348" y="1308100"/>
            <a:ext cx="9994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Zadatak</a:t>
            </a:r>
            <a:r>
              <a:rPr lang="en-US" sz="2400" dirty="0"/>
              <a:t> 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064" y="2057400"/>
            <a:ext cx="3953469" cy="396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75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41348" y="1308100"/>
            <a:ext cx="9994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Zadatak</a:t>
            </a:r>
            <a:r>
              <a:rPr lang="en-US" sz="2400" dirty="0"/>
              <a:t> </a:t>
            </a:r>
            <a:r>
              <a:rPr lang="en-US" sz="2400" dirty="0" err="1"/>
              <a:t>za</a:t>
            </a:r>
            <a:r>
              <a:rPr lang="en-US" sz="2400" dirty="0"/>
              <a:t> </a:t>
            </a:r>
            <a:r>
              <a:rPr lang="en-US" sz="2400" dirty="0" err="1"/>
              <a:t>vježbu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564" y="1935120"/>
            <a:ext cx="9920172" cy="101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629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err="1"/>
              <a:t>Vrste</a:t>
            </a:r>
            <a:r>
              <a:rPr lang="en-US" sz="4400" dirty="0"/>
              <a:t> </a:t>
            </a:r>
            <a:r>
              <a:rPr lang="en-US" sz="4400" dirty="0" err="1"/>
              <a:t>listi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312" y="1882667"/>
            <a:ext cx="8882335" cy="224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978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/>
          </p:cNvCxnSpPr>
          <p:nvPr/>
        </p:nvCxnSpPr>
        <p:spPr>
          <a:xfrm flipV="1">
            <a:off x="6126480" y="1845734"/>
            <a:ext cx="0" cy="4023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68400" y="1422400"/>
            <a:ext cx="495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Kod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26480" y="1393798"/>
            <a:ext cx="495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Rezultat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902" y="1845734"/>
            <a:ext cx="3799076" cy="36111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555" y="2925296"/>
            <a:ext cx="3641929" cy="145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910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/>
          </p:cNvCxnSpPr>
          <p:nvPr/>
        </p:nvCxnSpPr>
        <p:spPr>
          <a:xfrm flipV="1">
            <a:off x="6126480" y="1845734"/>
            <a:ext cx="0" cy="4023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68400" y="1422400"/>
            <a:ext cx="495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Kod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26480" y="1393798"/>
            <a:ext cx="495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Rezultat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8" y="2136566"/>
            <a:ext cx="5990342" cy="34768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619" y="2746166"/>
            <a:ext cx="4048941" cy="229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85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/>
          </p:cNvCxnSpPr>
          <p:nvPr/>
        </p:nvCxnSpPr>
        <p:spPr>
          <a:xfrm flipV="1">
            <a:off x="6126480" y="1845734"/>
            <a:ext cx="0" cy="4023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68400" y="1422400"/>
            <a:ext cx="495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Kod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26480" y="1393798"/>
            <a:ext cx="495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Rezultat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" y="1845734"/>
            <a:ext cx="3518065" cy="38727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214" y="2759581"/>
            <a:ext cx="3872086" cy="219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33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/>
          </p:cNvCxnSpPr>
          <p:nvPr/>
        </p:nvCxnSpPr>
        <p:spPr>
          <a:xfrm flipV="1">
            <a:off x="6126480" y="1845734"/>
            <a:ext cx="0" cy="4023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68400" y="1422400"/>
            <a:ext cx="495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Kod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26480" y="1393798"/>
            <a:ext cx="495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Rezultat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729" y="2026868"/>
            <a:ext cx="3545071" cy="36610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806" y="2800294"/>
            <a:ext cx="3389428" cy="164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81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/>
          </p:cNvCxnSpPr>
          <p:nvPr/>
        </p:nvCxnSpPr>
        <p:spPr>
          <a:xfrm flipV="1">
            <a:off x="6126480" y="1845734"/>
            <a:ext cx="0" cy="4023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68400" y="1422400"/>
            <a:ext cx="495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Kod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26480" y="1393798"/>
            <a:ext cx="495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Rezultat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168400" y="3857414"/>
            <a:ext cx="10020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198" y="2000569"/>
            <a:ext cx="2657602" cy="159456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656" y="2025414"/>
            <a:ext cx="2710976" cy="138594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198" y="4119699"/>
            <a:ext cx="2492502" cy="1605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656" y="4303467"/>
            <a:ext cx="2206744" cy="131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813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/>
          </p:cNvCxnSpPr>
          <p:nvPr/>
        </p:nvCxnSpPr>
        <p:spPr>
          <a:xfrm flipV="1">
            <a:off x="6126480" y="1845734"/>
            <a:ext cx="0" cy="4023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68400" y="1422400"/>
            <a:ext cx="495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Kod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26480" y="1393798"/>
            <a:ext cx="495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Rezultat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168400" y="3857414"/>
            <a:ext cx="10020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447" y="2016605"/>
            <a:ext cx="2709986" cy="16699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115" y="2064019"/>
            <a:ext cx="2072810" cy="14669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066" y="4184908"/>
            <a:ext cx="2529380" cy="159591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528" y="4302225"/>
            <a:ext cx="2503585" cy="156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16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/>
          </p:cNvCxnSpPr>
          <p:nvPr/>
        </p:nvCxnSpPr>
        <p:spPr>
          <a:xfrm flipV="1">
            <a:off x="6126480" y="1845734"/>
            <a:ext cx="0" cy="4023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68400" y="1422400"/>
            <a:ext cx="495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Kod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26480" y="1393798"/>
            <a:ext cx="495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Rezultat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" y="1845734"/>
            <a:ext cx="2603500" cy="42056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251" y="2833041"/>
            <a:ext cx="2638538" cy="204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7167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</TotalTime>
  <Words>24</Words>
  <Application>Microsoft Office PowerPoint</Application>
  <PresentationFormat>Widescreen</PresentationFormat>
  <Paragraphs>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Retrospect</vt:lpstr>
      <vt:lpstr>Liste</vt:lpstr>
      <vt:lpstr>Vrste listi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Tabele</dc:title>
  <dc:creator>Haris</dc:creator>
  <cp:lastModifiedBy>Haris</cp:lastModifiedBy>
  <cp:revision>10</cp:revision>
  <dcterms:created xsi:type="dcterms:W3CDTF">2017-03-01T14:42:59Z</dcterms:created>
  <dcterms:modified xsi:type="dcterms:W3CDTF">2017-03-05T16:14:09Z</dcterms:modified>
</cp:coreProperties>
</file>