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376E-747F-4DD7-85E0-06C56DB4CD17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988-6899-463F-B2D6-1174286A7E0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734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376E-747F-4DD7-85E0-06C56DB4CD17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988-6899-463F-B2D6-1174286A7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0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376E-747F-4DD7-85E0-06C56DB4CD17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988-6899-463F-B2D6-1174286A7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9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376E-747F-4DD7-85E0-06C56DB4CD17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988-6899-463F-B2D6-1174286A7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1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376E-747F-4DD7-85E0-06C56DB4CD17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988-6899-463F-B2D6-1174286A7E0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80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376E-747F-4DD7-85E0-06C56DB4CD17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988-6899-463F-B2D6-1174286A7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2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376E-747F-4DD7-85E0-06C56DB4CD17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988-6899-463F-B2D6-1174286A7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6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376E-747F-4DD7-85E0-06C56DB4CD17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988-6899-463F-B2D6-1174286A7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7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376E-747F-4DD7-85E0-06C56DB4CD17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988-6899-463F-B2D6-1174286A7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1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E4376E-747F-4DD7-85E0-06C56DB4CD17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73F988-6899-463F-B2D6-1174286A7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5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376E-747F-4DD7-85E0-06C56DB4CD17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988-6899-463F-B2D6-1174286A7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3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E4376E-747F-4DD7-85E0-06C56DB4CD17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73F988-6899-463F-B2D6-1174286A7E0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44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CSS - </a:t>
            </a:r>
            <a:r>
              <a:rPr lang="en-US" sz="4800" b="1" dirty="0"/>
              <a:t>C</a:t>
            </a:r>
            <a:r>
              <a:rPr lang="en-US" sz="4800" dirty="0"/>
              <a:t>ascading </a:t>
            </a:r>
            <a:r>
              <a:rPr lang="en-US" sz="4800" b="1" dirty="0"/>
              <a:t>S</a:t>
            </a:r>
            <a:r>
              <a:rPr lang="en-US" sz="4800" dirty="0"/>
              <a:t>tyle </a:t>
            </a:r>
            <a:r>
              <a:rPr lang="en-US" sz="4800" b="1" dirty="0"/>
              <a:t>S</a:t>
            </a:r>
            <a:r>
              <a:rPr lang="en-US" sz="4800" dirty="0"/>
              <a:t>heets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0358120" y="5729130"/>
            <a:ext cx="1833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Haris </a:t>
            </a:r>
            <a:r>
              <a:rPr lang="en-US" sz="2800" dirty="0" err="1"/>
              <a:t>Herić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4283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sz="4000" dirty="0"/>
              <a:t>RGB (Red, Green, Blue)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69893"/>
            <a:ext cx="6649720" cy="233810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396895"/>
            <a:ext cx="5621866" cy="190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08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HEX </a:t>
            </a:r>
            <a:r>
              <a:rPr lang="en-US" sz="4000" dirty="0" err="1"/>
              <a:t>vrijednost</a:t>
            </a:r>
            <a:endParaRPr lang="en-US" sz="40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634" y="2360217"/>
            <a:ext cx="7678222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56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CSS box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451" y="2006600"/>
            <a:ext cx="8632058" cy="419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52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CSS border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31919"/>
            <a:ext cx="2852420" cy="166604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535" y="1952959"/>
            <a:ext cx="4919158" cy="1423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3853575"/>
            <a:ext cx="9246413" cy="211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98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CSS 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Margine</a:t>
            </a:r>
            <a:r>
              <a:rPr lang="en-US" dirty="0"/>
              <a:t> se </a:t>
            </a:r>
            <a:r>
              <a:rPr lang="en-US" dirty="0" err="1"/>
              <a:t>koriste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bi se </a:t>
            </a:r>
            <a:r>
              <a:rPr lang="en-US" dirty="0" err="1"/>
              <a:t>napravio</a:t>
            </a:r>
            <a:r>
              <a:rPr lang="en-US" dirty="0"/>
              <a:t> </a:t>
            </a:r>
            <a:r>
              <a:rPr lang="en-US" dirty="0" err="1"/>
              <a:t>prostor</a:t>
            </a:r>
            <a:r>
              <a:rPr lang="en-US" dirty="0"/>
              <a:t> </a:t>
            </a:r>
            <a:r>
              <a:rPr lang="en-US" dirty="0" err="1"/>
              <a:t>izvan</a:t>
            </a:r>
            <a:r>
              <a:rPr lang="en-US" dirty="0"/>
              <a:t> </a:t>
            </a:r>
            <a:r>
              <a:rPr lang="en-US" dirty="0" err="1"/>
              <a:t>elementa</a:t>
            </a:r>
            <a:r>
              <a:rPr lang="en-US" dirty="0"/>
              <a:t>.</a:t>
            </a:r>
          </a:p>
          <a:p>
            <a:r>
              <a:rPr lang="en-US" dirty="0"/>
              <a:t>Sa CSS-om </a:t>
            </a:r>
            <a:r>
              <a:rPr lang="en-US" dirty="0" err="1"/>
              <a:t>imamo</a:t>
            </a:r>
            <a:r>
              <a:rPr lang="en-US" dirty="0"/>
              <a:t> </a:t>
            </a:r>
            <a:r>
              <a:rPr lang="en-US" dirty="0" err="1"/>
              <a:t>potpunu</a:t>
            </a:r>
            <a:r>
              <a:rPr lang="en-US" dirty="0"/>
              <a:t> </a:t>
            </a:r>
            <a:r>
              <a:rPr lang="en-US" dirty="0" err="1"/>
              <a:t>kontrolu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marginama</a:t>
            </a:r>
            <a:r>
              <a:rPr lang="en-US" dirty="0"/>
              <a:t>,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znači</a:t>
            </a:r>
            <a:r>
              <a:rPr lang="en-US" dirty="0"/>
              <a:t> da </a:t>
            </a:r>
            <a:r>
              <a:rPr lang="en-US" dirty="0" err="1"/>
              <a:t>marginama</a:t>
            </a:r>
            <a:r>
              <a:rPr lang="en-US" dirty="0"/>
              <a:t> </a:t>
            </a:r>
            <a:r>
              <a:rPr lang="en-US" dirty="0" err="1"/>
              <a:t>možemo</a:t>
            </a:r>
            <a:r>
              <a:rPr lang="en-US" dirty="0"/>
              <a:t> </a:t>
            </a:r>
            <a:r>
              <a:rPr lang="en-US" dirty="0" err="1"/>
              <a:t>pristupati</a:t>
            </a:r>
            <a:endParaRPr lang="en-US" dirty="0"/>
          </a:p>
          <a:p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strana</a:t>
            </a:r>
            <a:r>
              <a:rPr lang="en-US" dirty="0"/>
              <a:t> (gore, </a:t>
            </a:r>
            <a:r>
              <a:rPr lang="en-US" dirty="0" err="1"/>
              <a:t>desno</a:t>
            </a:r>
            <a:r>
              <a:rPr lang="en-US" dirty="0"/>
              <a:t>, dole, </a:t>
            </a:r>
            <a:r>
              <a:rPr lang="en-US" dirty="0" err="1"/>
              <a:t>lijevo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298614"/>
            <a:ext cx="2547620" cy="1720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298614"/>
            <a:ext cx="3136900" cy="17496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0" y="5048279"/>
            <a:ext cx="4550792" cy="98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08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CSS margin – </a:t>
            </a:r>
            <a:r>
              <a:rPr lang="en-US" sz="4000" dirty="0" err="1"/>
              <a:t>izražavanje</a:t>
            </a:r>
            <a:r>
              <a:rPr lang="en-US" sz="4000" dirty="0"/>
              <a:t> </a:t>
            </a:r>
            <a:r>
              <a:rPr lang="en-US" sz="4000" dirty="0" err="1"/>
              <a:t>vrijednosti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52656"/>
            <a:ext cx="9704789" cy="1365740"/>
          </a:xfrm>
        </p:spPr>
      </p:pic>
    </p:spTree>
    <p:extLst>
      <p:ext uri="{BB962C8B-B14F-4D97-AF65-F5344CB8AC3E}">
        <p14:creationId xmlns:p14="http://schemas.microsoft.com/office/powerpoint/2010/main" val="2288121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Ista</a:t>
            </a:r>
            <a:r>
              <a:rPr lang="en-US" dirty="0"/>
              <a:t>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margina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883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CSS </a:t>
            </a:r>
            <a:r>
              <a:rPr lang="en-US" sz="4000" b="1" dirty="0" err="1"/>
              <a:t>sintaksa</a:t>
            </a:r>
            <a:endParaRPr lang="en-US" sz="4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82458"/>
            <a:ext cx="7911694" cy="1762442"/>
          </a:xfrm>
        </p:spPr>
      </p:pic>
      <p:sp>
        <p:nvSpPr>
          <p:cNvPr id="5" name="TextBox 4"/>
          <p:cNvSpPr txBox="1"/>
          <p:nvPr/>
        </p:nvSpPr>
        <p:spPr>
          <a:xfrm>
            <a:off x="1097280" y="3644900"/>
            <a:ext cx="378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Primjer</a:t>
            </a:r>
            <a:r>
              <a:rPr lang="en-US" sz="2400" dirty="0"/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106565"/>
            <a:ext cx="4926631" cy="193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5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err="1"/>
              <a:t>selektori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3900" y="20447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 SELEKTORI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75120" y="2058432"/>
            <a:ext cx="142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SELEKTORI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72140" y="2044700"/>
            <a:ext cx="179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SELEKTORI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708400" y="1917700"/>
            <a:ext cx="0" cy="448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886700" y="1917700"/>
            <a:ext cx="0" cy="448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721372"/>
            <a:ext cx="2848303" cy="13172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549" y="2626122"/>
            <a:ext cx="3750002" cy="15331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547" y="2721372"/>
            <a:ext cx="3140058" cy="131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1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Grupiranje</a:t>
            </a:r>
            <a:r>
              <a:rPr lang="en-US" sz="4000" dirty="0"/>
              <a:t> </a:t>
            </a:r>
            <a:r>
              <a:rPr lang="en-US" sz="4000" dirty="0" err="1"/>
              <a:t>selektora</a:t>
            </a:r>
            <a:r>
              <a:rPr lang="en-US" sz="4000" dirty="0"/>
              <a:t> </a:t>
            </a:r>
            <a:r>
              <a:rPr lang="en-US" sz="4000" dirty="0" err="1"/>
              <a:t>i</a:t>
            </a:r>
            <a:r>
              <a:rPr lang="en-US" sz="4000" dirty="0"/>
              <a:t> </a:t>
            </a:r>
            <a:r>
              <a:rPr lang="en-US" sz="4000" dirty="0" err="1"/>
              <a:t>komentari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28660"/>
            <a:ext cx="2514951" cy="3086531"/>
          </a:xfrm>
        </p:spPr>
      </p:pic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3612231" y="3971925"/>
            <a:ext cx="9851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43" y="3500371"/>
            <a:ext cx="2210108" cy="94310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8089900" y="1930400"/>
            <a:ext cx="0" cy="4406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629" y="3152638"/>
            <a:ext cx="3705742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48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Načini</a:t>
            </a:r>
            <a:r>
              <a:rPr lang="en-US" sz="4000" dirty="0"/>
              <a:t> </a:t>
            </a:r>
            <a:r>
              <a:rPr lang="en-US" sz="4000" dirty="0" err="1"/>
              <a:t>insertovanja</a:t>
            </a:r>
            <a:r>
              <a:rPr lang="en-US" sz="4000" dirty="0"/>
              <a:t> CSS-a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External </a:t>
            </a:r>
            <a:r>
              <a:rPr lang="en-US" dirty="0"/>
              <a:t>style sheet</a:t>
            </a:r>
          </a:p>
          <a:p>
            <a:r>
              <a:rPr lang="en-US" dirty="0"/>
              <a:t>- Internal style sheet</a:t>
            </a:r>
          </a:p>
          <a:p>
            <a:r>
              <a:rPr lang="en-US" dirty="0"/>
              <a:t>- Inline style sheet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4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External </a:t>
            </a:r>
            <a:r>
              <a:rPr lang="en-US" sz="4000" dirty="0"/>
              <a:t>style sheet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05009"/>
            <a:ext cx="9517608" cy="1366891"/>
          </a:xfrm>
        </p:spPr>
      </p:pic>
    </p:spTree>
    <p:extLst>
      <p:ext uri="{BB962C8B-B14F-4D97-AF65-F5344CB8AC3E}">
        <p14:creationId xmlns:p14="http://schemas.microsoft.com/office/powerpoint/2010/main" val="2066280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Internal style sheet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91360"/>
            <a:ext cx="4065766" cy="4141620"/>
          </a:xfrm>
        </p:spPr>
      </p:pic>
    </p:spTree>
    <p:extLst>
      <p:ext uri="{BB962C8B-B14F-4D97-AF65-F5344CB8AC3E}">
        <p14:creationId xmlns:p14="http://schemas.microsoft.com/office/powerpoint/2010/main" val="3738592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 sheet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98678"/>
            <a:ext cx="9897415" cy="584222"/>
          </a:xfrm>
        </p:spPr>
      </p:pic>
    </p:spTree>
    <p:extLst>
      <p:ext uri="{BB962C8B-B14F-4D97-AF65-F5344CB8AC3E}">
        <p14:creationId xmlns:p14="http://schemas.microsoft.com/office/powerpoint/2010/main" val="443230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err="1"/>
              <a:t>boje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 </a:t>
            </a:r>
            <a:r>
              <a:rPr lang="en-US" dirty="0" err="1"/>
              <a:t>css</a:t>
            </a:r>
            <a:r>
              <a:rPr lang="en-US" dirty="0"/>
              <a:t>-u </a:t>
            </a:r>
            <a:r>
              <a:rPr lang="en-US" dirty="0" err="1"/>
              <a:t>boje</a:t>
            </a:r>
            <a:r>
              <a:rPr lang="en-US" dirty="0"/>
              <a:t> </a:t>
            </a:r>
            <a:r>
              <a:rPr lang="en-US" dirty="0" err="1"/>
              <a:t>možemo</a:t>
            </a:r>
            <a:r>
              <a:rPr lang="en-US" dirty="0"/>
              <a:t> </a:t>
            </a:r>
            <a:r>
              <a:rPr lang="en-US" dirty="0" err="1"/>
              <a:t>postaviti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sljedeće</a:t>
            </a:r>
            <a:r>
              <a:rPr lang="en-US" dirty="0"/>
              <a:t> </a:t>
            </a:r>
            <a:r>
              <a:rPr lang="en-US" dirty="0" err="1"/>
              <a:t>načine</a:t>
            </a:r>
            <a:r>
              <a:rPr lang="en-US" dirty="0"/>
              <a:t>:</a:t>
            </a:r>
          </a:p>
          <a:p>
            <a:r>
              <a:rPr lang="en-US" dirty="0"/>
              <a:t>- </a:t>
            </a:r>
            <a:r>
              <a:rPr lang="en-US" dirty="0" err="1"/>
              <a:t>Navođenjem</a:t>
            </a:r>
            <a:r>
              <a:rPr lang="en-US" dirty="0"/>
              <a:t> </a:t>
            </a:r>
            <a:r>
              <a:rPr lang="en-US" dirty="0" err="1"/>
              <a:t>naziva</a:t>
            </a:r>
            <a:r>
              <a:rPr lang="en-US" dirty="0"/>
              <a:t> </a:t>
            </a:r>
            <a:r>
              <a:rPr lang="en-US" dirty="0" err="1"/>
              <a:t>boje</a:t>
            </a:r>
            <a:endParaRPr lang="en-US" dirty="0"/>
          </a:p>
          <a:p>
            <a:r>
              <a:rPr lang="en-US" dirty="0"/>
              <a:t>- HEX </a:t>
            </a:r>
            <a:r>
              <a:rPr lang="en-US" dirty="0" err="1"/>
              <a:t>vrijednost</a:t>
            </a:r>
            <a:endParaRPr lang="en-US" dirty="0"/>
          </a:p>
          <a:p>
            <a:r>
              <a:rPr lang="en-US" dirty="0"/>
              <a:t>- RGB </a:t>
            </a:r>
            <a:r>
              <a:rPr lang="en-US" dirty="0" err="1"/>
              <a:t>vrijednost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472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69</TotalTime>
  <Words>134</Words>
  <Application>Microsoft Office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Retrospect</vt:lpstr>
      <vt:lpstr>CSS - Cascading Style Sheets</vt:lpstr>
      <vt:lpstr>CSS sintaksa</vt:lpstr>
      <vt:lpstr>CSS selektori</vt:lpstr>
      <vt:lpstr>Grupiranje selektora i komentari</vt:lpstr>
      <vt:lpstr>Načini insertovanja CSS-a</vt:lpstr>
      <vt:lpstr>External style sheet</vt:lpstr>
      <vt:lpstr>Internal style sheet</vt:lpstr>
      <vt:lpstr>Inline style sheet</vt:lpstr>
      <vt:lpstr>CSS boje</vt:lpstr>
      <vt:lpstr>RGB (Red, Green, Blue)</vt:lpstr>
      <vt:lpstr>HEX vrijednost</vt:lpstr>
      <vt:lpstr>CSS box model</vt:lpstr>
      <vt:lpstr>CSS border</vt:lpstr>
      <vt:lpstr>CSS margin</vt:lpstr>
      <vt:lpstr>CSS margin – izražavanje vrijednosti</vt:lpstr>
      <vt:lpstr>CSS padding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- Cascading Style Sheets</dc:title>
  <dc:creator>Haris</dc:creator>
  <cp:lastModifiedBy>Haris</cp:lastModifiedBy>
  <cp:revision>10</cp:revision>
  <dcterms:created xsi:type="dcterms:W3CDTF">2017-02-20T16:25:08Z</dcterms:created>
  <dcterms:modified xsi:type="dcterms:W3CDTF">2017-02-20T17:34:24Z</dcterms:modified>
</cp:coreProperties>
</file>