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9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4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5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1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9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007FB-5DD5-4D8C-AC35-0DFBF7EB6843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46AB86-CF23-4EFC-93FE-5C3775AC20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77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9563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CSS – </a:t>
            </a:r>
            <a:r>
              <a:rPr lang="en-US" sz="4000" dirty="0" err="1"/>
              <a:t>manupuliranje</a:t>
            </a:r>
            <a:r>
              <a:rPr lang="en-US" sz="4000" dirty="0"/>
              <a:t> </a:t>
            </a:r>
            <a:r>
              <a:rPr lang="en-US" sz="4000" dirty="0" err="1"/>
              <a:t>tekstom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08700" y="1892300"/>
            <a:ext cx="0" cy="447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87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5" y="2260600"/>
            <a:ext cx="4642927" cy="3992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03" y="2415540"/>
            <a:ext cx="5035888" cy="18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CSS – </a:t>
            </a:r>
            <a:r>
              <a:rPr lang="en-US" sz="4000" dirty="0" err="1"/>
              <a:t>manupuliranje</a:t>
            </a:r>
            <a:r>
              <a:rPr lang="en-US" sz="4000" dirty="0"/>
              <a:t> </a:t>
            </a:r>
            <a:r>
              <a:rPr lang="en-US" sz="4000" dirty="0" err="1"/>
              <a:t>tekstom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08700" y="1892300"/>
            <a:ext cx="0" cy="447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87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9" y="2260600"/>
            <a:ext cx="4569231" cy="39699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91" y="2260600"/>
            <a:ext cx="550621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CSS – </a:t>
            </a:r>
            <a:r>
              <a:rPr lang="en-US" sz="4000" dirty="0" err="1"/>
              <a:t>manupuliranje</a:t>
            </a:r>
            <a:r>
              <a:rPr lang="en-US" sz="4000" dirty="0"/>
              <a:t> </a:t>
            </a:r>
            <a:r>
              <a:rPr lang="en-US" sz="4000" dirty="0" err="1"/>
              <a:t>tekstom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08700" y="1892300"/>
            <a:ext cx="0" cy="447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87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2" y="2509275"/>
            <a:ext cx="5119966" cy="36047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38" y="2415540"/>
            <a:ext cx="4828942" cy="8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CSS – </a:t>
            </a:r>
            <a:r>
              <a:rPr lang="en-US" sz="4000" dirty="0" err="1"/>
              <a:t>manupuliranje</a:t>
            </a:r>
            <a:r>
              <a:rPr lang="en-US" sz="4000" dirty="0"/>
              <a:t> </a:t>
            </a:r>
            <a:r>
              <a:rPr lang="en-US" sz="4000" dirty="0" err="1"/>
              <a:t>tekstom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08700" y="1892300"/>
            <a:ext cx="0" cy="447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87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93" y="2260601"/>
            <a:ext cx="2705308" cy="4014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36" y="2420836"/>
            <a:ext cx="3167927" cy="17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CSS – </a:t>
            </a:r>
            <a:r>
              <a:rPr lang="en-US" sz="4000" dirty="0" err="1"/>
              <a:t>manupuliranje</a:t>
            </a:r>
            <a:r>
              <a:rPr lang="en-US" sz="4000" dirty="0"/>
              <a:t> </a:t>
            </a:r>
            <a:r>
              <a:rPr lang="en-US" sz="4000" dirty="0" err="1"/>
              <a:t>tekstom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08700" y="1892300"/>
            <a:ext cx="0" cy="447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87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7" y="2415541"/>
            <a:ext cx="5299363" cy="36567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2" y="2339700"/>
            <a:ext cx="5085190" cy="17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7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CSS – </a:t>
            </a:r>
            <a:r>
              <a:rPr lang="en-US" sz="4000" dirty="0" err="1"/>
              <a:t>manupuliranje</a:t>
            </a:r>
            <a:r>
              <a:rPr lang="en-US" sz="4000" dirty="0"/>
              <a:t> </a:t>
            </a:r>
            <a:r>
              <a:rPr lang="en-US" sz="4000" dirty="0" err="1"/>
              <a:t>tekstom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08700" y="1892300"/>
            <a:ext cx="0" cy="447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87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9" y="2260600"/>
            <a:ext cx="2648320" cy="3658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97" y="2415540"/>
            <a:ext cx="4062909" cy="19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CSS – </a:t>
            </a:r>
            <a:r>
              <a:rPr lang="en-US" sz="4000" dirty="0" err="1"/>
              <a:t>manupuliranje</a:t>
            </a:r>
            <a:r>
              <a:rPr lang="en-US" sz="4000" dirty="0"/>
              <a:t> </a:t>
            </a:r>
            <a:r>
              <a:rPr lang="en-US" sz="4000" dirty="0" err="1"/>
              <a:t>tekstom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08700" y="1892300"/>
            <a:ext cx="0" cy="447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8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8700" y="1892300"/>
            <a:ext cx="491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9" y="2260600"/>
            <a:ext cx="2648320" cy="3658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97" y="2415540"/>
            <a:ext cx="4062909" cy="19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4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vertical-align:top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vertical-align:middle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vertical-align:bottom</a:t>
            </a:r>
            <a:r>
              <a:rPr lang="en-US" sz="2400" dirty="0"/>
              <a:t>;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9382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62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CSS </vt:lpstr>
      <vt:lpstr>CSS – manupuliranje tekstom</vt:lpstr>
      <vt:lpstr>CSS – manupuliranje tekstom</vt:lpstr>
      <vt:lpstr>CSS – manupuliranje tekstom</vt:lpstr>
      <vt:lpstr>CSS – manupuliranje tekstom</vt:lpstr>
      <vt:lpstr>CSS – manupuliranje tekstom</vt:lpstr>
      <vt:lpstr>CSS – manupuliranje tekstom</vt:lpstr>
      <vt:lpstr>CSS – manupuliranje tekstom</vt:lpstr>
      <vt:lpstr>Vertical align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Haris</dc:creator>
  <cp:lastModifiedBy>Haris</cp:lastModifiedBy>
  <cp:revision>5</cp:revision>
  <dcterms:created xsi:type="dcterms:W3CDTF">2017-02-21T19:03:40Z</dcterms:created>
  <dcterms:modified xsi:type="dcterms:W3CDTF">2017-02-27T17:17:37Z</dcterms:modified>
</cp:coreProperties>
</file>