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E7A6-6D4B-4D10-9FA5-A63F1A71754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5828-BA27-403A-8677-3AED45F4A4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4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E7A6-6D4B-4D10-9FA5-A63F1A71754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5828-BA27-403A-8677-3AED45F4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2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E7A6-6D4B-4D10-9FA5-A63F1A71754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5828-BA27-403A-8677-3AED45F4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6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E7A6-6D4B-4D10-9FA5-A63F1A71754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5828-BA27-403A-8677-3AED45F4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1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E7A6-6D4B-4D10-9FA5-A63F1A71754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5828-BA27-403A-8677-3AED45F4A4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93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E7A6-6D4B-4D10-9FA5-A63F1A71754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5828-BA27-403A-8677-3AED45F4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1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E7A6-6D4B-4D10-9FA5-A63F1A71754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5828-BA27-403A-8677-3AED45F4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2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E7A6-6D4B-4D10-9FA5-A63F1A71754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5828-BA27-403A-8677-3AED45F4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8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E7A6-6D4B-4D10-9FA5-A63F1A71754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5828-BA27-403A-8677-3AED45F4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3EE7A6-6D4B-4D10-9FA5-A63F1A71754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5D5828-BA27-403A-8677-3AED45F4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E7A6-6D4B-4D10-9FA5-A63F1A71754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5828-BA27-403A-8677-3AED45F4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3EE7A6-6D4B-4D10-9FA5-A63F1A71754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5D5828-BA27-403A-8677-3AED45F4A49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7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CSS – PREDAVANJE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Pozicioniranje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8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- </a:t>
            </a:r>
            <a:r>
              <a:rPr lang="en-US" sz="2800" b="1" dirty="0" err="1"/>
              <a:t>display:block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- </a:t>
            </a:r>
            <a:r>
              <a:rPr lang="en-US" sz="2800" b="1" dirty="0" err="1"/>
              <a:t>display:inline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- </a:t>
            </a:r>
            <a:r>
              <a:rPr lang="en-US" sz="2800" b="1" dirty="0" err="1"/>
              <a:t>display:none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- </a:t>
            </a:r>
            <a:r>
              <a:rPr lang="en-US" sz="2800" b="1" dirty="0" err="1"/>
              <a:t>display:inline-block</a:t>
            </a:r>
            <a:r>
              <a:rPr lang="en-US" sz="2800" b="1" dirty="0"/>
              <a:t>;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582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- float: left;</a:t>
            </a:r>
          </a:p>
          <a:p>
            <a:r>
              <a:rPr lang="en-US" sz="2800" b="1" dirty="0"/>
              <a:t>- float: right;</a:t>
            </a:r>
          </a:p>
          <a:p>
            <a:endParaRPr lang="en-US" sz="2800" b="1" dirty="0"/>
          </a:p>
          <a:p>
            <a:r>
              <a:rPr lang="en-US" sz="2800" b="1" dirty="0"/>
              <a:t>clear?</a:t>
            </a:r>
          </a:p>
        </p:txBody>
      </p:sp>
    </p:spTree>
    <p:extLst>
      <p:ext uri="{BB962C8B-B14F-4D97-AF65-F5344CB8AC3E}">
        <p14:creationId xmlns:p14="http://schemas.microsoft.com/office/powerpoint/2010/main" val="55399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0"/>
            <a:ext cx="11020163" cy="6300788"/>
          </a:xfrm>
        </p:spPr>
      </p:pic>
    </p:spTree>
    <p:extLst>
      <p:ext uri="{BB962C8B-B14F-4D97-AF65-F5344CB8AC3E}">
        <p14:creationId xmlns:p14="http://schemas.microsoft.com/office/powerpoint/2010/main" val="9477274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39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CSS – PREDAVANJE 3</vt:lpstr>
      <vt:lpstr>Display</vt:lpstr>
      <vt:lpstr>Float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– PREDAVANJE 3</dc:title>
  <dc:creator>Haris</dc:creator>
  <cp:lastModifiedBy>Haris</cp:lastModifiedBy>
  <cp:revision>5</cp:revision>
  <dcterms:created xsi:type="dcterms:W3CDTF">2017-02-27T15:40:16Z</dcterms:created>
  <dcterms:modified xsi:type="dcterms:W3CDTF">2017-02-27T17:11:15Z</dcterms:modified>
</cp:coreProperties>
</file>