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D395-3CB1-40F2-9603-A77D660241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DBC0-0ED9-42A2-B010-96DE17172C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3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D395-3CB1-40F2-9603-A77D660241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DBC0-0ED9-42A2-B010-96DE1717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4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D395-3CB1-40F2-9603-A77D660241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DBC0-0ED9-42A2-B010-96DE1717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D395-3CB1-40F2-9603-A77D660241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DBC0-0ED9-42A2-B010-96DE1717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1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D395-3CB1-40F2-9603-A77D660241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DBC0-0ED9-42A2-B010-96DE17172C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4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D395-3CB1-40F2-9603-A77D660241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DBC0-0ED9-42A2-B010-96DE1717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5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D395-3CB1-40F2-9603-A77D660241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DBC0-0ED9-42A2-B010-96DE1717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7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D395-3CB1-40F2-9603-A77D660241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DBC0-0ED9-42A2-B010-96DE1717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2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D395-3CB1-40F2-9603-A77D660241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DBC0-0ED9-42A2-B010-96DE1717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2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03D395-3CB1-40F2-9603-A77D660241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41DBC0-0ED9-42A2-B010-96DE1717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3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D395-3CB1-40F2-9603-A77D660241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DBC0-0ED9-42A2-B010-96DE1717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3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03D395-3CB1-40F2-9603-A77D660241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41DBC0-0ED9-42A2-B010-96DE17172C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8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forme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2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6108700" y="12573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8400" y="11303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0" y="11430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4" y="2613005"/>
            <a:ext cx="5277587" cy="285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481" y="1931872"/>
            <a:ext cx="4210638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8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HTML  </a:t>
            </a:r>
            <a:r>
              <a:rPr lang="en-US" sz="4000" dirty="0" err="1"/>
              <a:t>i</a:t>
            </a:r>
            <a:r>
              <a:rPr lang="en-US" sz="4000" dirty="0"/>
              <a:t> </a:t>
            </a:r>
            <a:r>
              <a:rPr lang="en-US" sz="4000" dirty="0" err="1"/>
              <a:t>ostale</a:t>
            </a:r>
            <a:r>
              <a:rPr lang="en-US" sz="4000" dirty="0"/>
              <a:t> input </a:t>
            </a:r>
            <a:r>
              <a:rPr lang="en-US" sz="4000" dirty="0" err="1"/>
              <a:t>vrijednosti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80" y="1892300"/>
            <a:ext cx="2598420" cy="4294853"/>
          </a:xfrm>
        </p:spPr>
      </p:pic>
    </p:spTree>
    <p:extLst>
      <p:ext uri="{BB962C8B-B14F-4D97-AF65-F5344CB8AC3E}">
        <p14:creationId xmlns:p14="http://schemas.microsoft.com/office/powerpoint/2010/main" val="217459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6108700" y="12573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8400" y="11303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0" y="11430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894080"/>
            <a:ext cx="4172203" cy="38318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1894080"/>
            <a:ext cx="5820587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4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6108700" y="12573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8400" y="11303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0" y="11430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941303"/>
            <a:ext cx="4261568" cy="37288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36" y="1941303"/>
            <a:ext cx="1998764" cy="9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6108700" y="12573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8400" y="11303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0" y="11430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77" y="2007126"/>
            <a:ext cx="5035824" cy="3605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98" y="1895335"/>
            <a:ext cx="4292802" cy="296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7800" y="1155700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Zadatak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03" y="2238166"/>
            <a:ext cx="9902294" cy="35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0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Sintaksa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7935"/>
            <a:ext cx="3387849" cy="21196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129" y="2108178"/>
            <a:ext cx="4747771" cy="504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129" y="3042523"/>
            <a:ext cx="6528750" cy="525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129" y="3940594"/>
            <a:ext cx="6670551" cy="46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5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6108700" y="12573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8400" y="11303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0" y="11430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15" y="2066681"/>
            <a:ext cx="5096586" cy="34866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1933312"/>
            <a:ext cx="5317600" cy="22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4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6108700" y="12573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8400" y="11303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0" y="11430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72" y="2031787"/>
            <a:ext cx="5582429" cy="3048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2031787"/>
            <a:ext cx="5715628" cy="146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1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6108700" y="12573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8400" y="11303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0" y="11430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72" y="2031787"/>
            <a:ext cx="5582429" cy="3048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2031787"/>
            <a:ext cx="5715628" cy="146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9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6108700" y="12573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8400" y="11303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0" y="11430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900742"/>
            <a:ext cx="4616735" cy="3818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1900742"/>
            <a:ext cx="5190689" cy="179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5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6108700" y="12573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8400" y="11303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0" y="11430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871402"/>
            <a:ext cx="4191000" cy="4234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1990614"/>
            <a:ext cx="583011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7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6108700" y="12573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8400" y="11303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0" y="11430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51" y="2271551"/>
            <a:ext cx="5372850" cy="2314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14" y="2077962"/>
            <a:ext cx="2924286" cy="199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5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6108700" y="12573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8400" y="11303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0" y="11430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67" y="2231851"/>
            <a:ext cx="5258534" cy="2495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2172799"/>
            <a:ext cx="2094012" cy="130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91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31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HTML forme</vt:lpstr>
      <vt:lpstr>Sintaksa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 i ostale input vrijednosti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forme</dc:title>
  <dc:creator>Haris</dc:creator>
  <cp:lastModifiedBy>Haris</cp:lastModifiedBy>
  <cp:revision>7</cp:revision>
  <dcterms:created xsi:type="dcterms:W3CDTF">2017-02-21T15:50:06Z</dcterms:created>
  <dcterms:modified xsi:type="dcterms:W3CDTF">2017-02-21T16:49:48Z</dcterms:modified>
</cp:coreProperties>
</file>