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12778-E17B-4CBA-8901-D1936A5882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CEE01A-CC25-47AC-BE88-266EF3B332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95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endParaRPr lang="en-US" sz="40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323440"/>
            <a:ext cx="3972479" cy="349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2356782"/>
            <a:ext cx="580153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6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endParaRPr lang="en-US" sz="40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5066"/>
            <a:ext cx="4887007" cy="3477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38" y="2215066"/>
            <a:ext cx="500132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HTML </a:t>
            </a:r>
            <a:r>
              <a:rPr lang="en-US" sz="4400" dirty="0" err="1"/>
              <a:t>tagovi</a:t>
            </a:r>
            <a:endParaRPr lang="en-US" sz="44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323440"/>
            <a:ext cx="2887980" cy="3994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70" y="2558699"/>
            <a:ext cx="2905260" cy="35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HTML </a:t>
            </a:r>
            <a:r>
              <a:rPr lang="en-US" sz="4400" dirty="0" err="1"/>
              <a:t>tagovi</a:t>
            </a:r>
            <a:r>
              <a:rPr lang="en-US" sz="4400" dirty="0"/>
              <a:t>- </a:t>
            </a:r>
            <a:r>
              <a:rPr lang="en-US" sz="4400" dirty="0" err="1"/>
              <a:t>komentari</a:t>
            </a:r>
            <a:endParaRPr lang="en-US" sz="44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8" y="2323440"/>
            <a:ext cx="4888793" cy="222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2" y="2470115"/>
            <a:ext cx="4098969" cy="8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r>
              <a:rPr lang="en-US" sz="4000" dirty="0"/>
              <a:t> - </a:t>
            </a:r>
            <a:r>
              <a:rPr lang="en-US" sz="4000" dirty="0" err="1"/>
              <a:t>linkovi</a:t>
            </a:r>
            <a:endParaRPr lang="en-US" sz="40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1" y="2215066"/>
            <a:ext cx="5296639" cy="2362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92" y="2344350"/>
            <a:ext cx="333421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r>
              <a:rPr lang="en-US" sz="4000" dirty="0"/>
              <a:t> - </a:t>
            </a:r>
            <a:r>
              <a:rPr lang="en-US" sz="4000" dirty="0" err="1"/>
              <a:t>slike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3500" y="20193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Sintaksa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78078"/>
            <a:ext cx="9192835" cy="4699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3500" y="351938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Primjeri</a:t>
            </a:r>
            <a:r>
              <a:rPr lang="en-US" dirty="0"/>
              <a:t> </a:t>
            </a:r>
            <a:r>
              <a:rPr lang="en-US" dirty="0" err="1"/>
              <a:t>korištenja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193392"/>
            <a:ext cx="8369846" cy="4167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5" y="4838836"/>
            <a:ext cx="8316381" cy="390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5" y="5559425"/>
            <a:ext cx="8221237" cy="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r>
              <a:rPr lang="en-US" sz="4000" dirty="0"/>
              <a:t> - </a:t>
            </a:r>
            <a:r>
              <a:rPr lang="en-US" sz="4000" dirty="0" err="1"/>
              <a:t>slike</a:t>
            </a:r>
            <a:endParaRPr lang="en-US" sz="40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21400" y="1845734"/>
            <a:ext cx="5080" cy="45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080" y="1845734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REZULTAT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28" y="2214436"/>
            <a:ext cx="4612302" cy="3804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80" y="2390291"/>
            <a:ext cx="4562700" cy="34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</a:t>
            </a:r>
            <a:r>
              <a:rPr lang="en-US" sz="4000" dirty="0" err="1"/>
              <a:t>tagovi</a:t>
            </a:r>
            <a:r>
              <a:rPr lang="en-US" sz="4000" dirty="0"/>
              <a:t> – </a:t>
            </a:r>
            <a:r>
              <a:rPr lang="en-US" sz="4000" dirty="0" err="1"/>
              <a:t>slika</a:t>
            </a:r>
            <a:r>
              <a:rPr lang="en-US" sz="4000" dirty="0"/>
              <a:t> </a:t>
            </a:r>
            <a:r>
              <a:rPr lang="en-US" sz="4000" dirty="0" err="1"/>
              <a:t>kao</a:t>
            </a:r>
            <a:r>
              <a:rPr lang="en-US" sz="4000" dirty="0"/>
              <a:t>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32036"/>
            <a:ext cx="10154920" cy="10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47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HTML</vt:lpstr>
      <vt:lpstr>HTML tagovi</vt:lpstr>
      <vt:lpstr>HTML tagovi</vt:lpstr>
      <vt:lpstr>HTML tagovi</vt:lpstr>
      <vt:lpstr>HTML tagovi- komentari</vt:lpstr>
      <vt:lpstr>HTML tagovi - linkovi</vt:lpstr>
      <vt:lpstr>HTML tagovi - slike</vt:lpstr>
      <vt:lpstr>HTML tagovi - slike</vt:lpstr>
      <vt:lpstr>HTML tagovi – slika kao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Haris</dc:creator>
  <cp:lastModifiedBy>Haris</cp:lastModifiedBy>
  <cp:revision>9</cp:revision>
  <dcterms:created xsi:type="dcterms:W3CDTF">2017-02-21T14:38:32Z</dcterms:created>
  <dcterms:modified xsi:type="dcterms:W3CDTF">2017-02-21T15:49:53Z</dcterms:modified>
</cp:coreProperties>
</file>