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90A7-7B8D-4C11-AD2B-EE4A73ECF266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763F-43D7-45BB-AC15-89DE6DF7184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99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90A7-7B8D-4C11-AD2B-EE4A73ECF266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763F-43D7-45BB-AC15-89DE6DF71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4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90A7-7B8D-4C11-AD2B-EE4A73ECF266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763F-43D7-45BB-AC15-89DE6DF71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7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90A7-7B8D-4C11-AD2B-EE4A73ECF266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763F-43D7-45BB-AC15-89DE6DF71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9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90A7-7B8D-4C11-AD2B-EE4A73ECF266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763F-43D7-45BB-AC15-89DE6DF7184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84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90A7-7B8D-4C11-AD2B-EE4A73ECF266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763F-43D7-45BB-AC15-89DE6DF71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1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90A7-7B8D-4C11-AD2B-EE4A73ECF266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763F-43D7-45BB-AC15-89DE6DF71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5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90A7-7B8D-4C11-AD2B-EE4A73ECF266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763F-43D7-45BB-AC15-89DE6DF71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5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90A7-7B8D-4C11-AD2B-EE4A73ECF266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763F-43D7-45BB-AC15-89DE6DF71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FB90A7-7B8D-4C11-AD2B-EE4A73ECF266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49763F-43D7-45BB-AC15-89DE6DF71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1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B90A7-7B8D-4C11-AD2B-EE4A73ECF266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9763F-43D7-45BB-AC15-89DE6DF71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0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FB90A7-7B8D-4C11-AD2B-EE4A73ECF266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149763F-43D7-45BB-AC15-89DE6DF7184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88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Tabele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57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Zadatak</a:t>
            </a:r>
            <a:r>
              <a:rPr lang="en-US" dirty="0"/>
              <a:t> 2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522" y="2317672"/>
            <a:ext cx="9085915" cy="1720928"/>
          </a:xfrm>
        </p:spPr>
      </p:pic>
    </p:spTree>
    <p:extLst>
      <p:ext uri="{BB962C8B-B14F-4D97-AF65-F5344CB8AC3E}">
        <p14:creationId xmlns:p14="http://schemas.microsoft.com/office/powerpoint/2010/main" val="507537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6126480" y="1845734"/>
            <a:ext cx="0" cy="4023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68400" y="1422400"/>
            <a:ext cx="495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Kod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26480" y="1393798"/>
            <a:ext cx="495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Rezultat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2" y="2076404"/>
            <a:ext cx="5330818" cy="13525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171" y="2076404"/>
            <a:ext cx="5887272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3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Osnovni</a:t>
            </a:r>
            <a:r>
              <a:rPr lang="en-US" dirty="0"/>
              <a:t> </a:t>
            </a:r>
            <a:r>
              <a:rPr lang="en-US" dirty="0" err="1"/>
              <a:t>pojmovi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94" y="1957647"/>
            <a:ext cx="8228571" cy="4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6126480" y="1845734"/>
            <a:ext cx="0" cy="4023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68400" y="1422400"/>
            <a:ext cx="495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Kod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26480" y="1393798"/>
            <a:ext cx="495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Rezultat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72" y="888643"/>
            <a:ext cx="2372056" cy="51061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728" y="2011278"/>
            <a:ext cx="5887272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1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6126480" y="1845734"/>
            <a:ext cx="0" cy="4023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68400" y="1422400"/>
            <a:ext cx="495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Kod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26480" y="1393798"/>
            <a:ext cx="495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Rezultat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72" y="2009710"/>
            <a:ext cx="3573888" cy="14065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876" y="2022410"/>
            <a:ext cx="5906324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0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Zadatak</a:t>
            </a:r>
            <a:r>
              <a:rPr lang="en-US" dirty="0"/>
              <a:t> 1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290" y="2517725"/>
            <a:ext cx="9047777" cy="1114475"/>
          </a:xfrm>
        </p:spPr>
      </p:pic>
    </p:spTree>
    <p:extLst>
      <p:ext uri="{BB962C8B-B14F-4D97-AF65-F5344CB8AC3E}">
        <p14:creationId xmlns:p14="http://schemas.microsoft.com/office/powerpoint/2010/main" val="267145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6126480" y="1845734"/>
            <a:ext cx="0" cy="4023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68400" y="1422400"/>
            <a:ext cx="495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Kod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26480" y="1393798"/>
            <a:ext cx="495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Rezultat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1977952"/>
            <a:ext cx="3896519" cy="1514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623" y="1977952"/>
            <a:ext cx="5925377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3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6126480" y="1845734"/>
            <a:ext cx="0" cy="4023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68400" y="1422400"/>
            <a:ext cx="495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Kod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26480" y="1393798"/>
            <a:ext cx="495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Rezultat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2025540"/>
            <a:ext cx="3959402" cy="24411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880" y="1874336"/>
            <a:ext cx="5906324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6126480" y="1845734"/>
            <a:ext cx="0" cy="4023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68400" y="1422400"/>
            <a:ext cx="495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Kod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26480" y="1393798"/>
            <a:ext cx="495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Rezultat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0" y="496244"/>
            <a:ext cx="3010320" cy="5372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353" y="1887088"/>
            <a:ext cx="5858693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6126480" y="1845734"/>
            <a:ext cx="0" cy="4023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68400" y="1422400"/>
            <a:ext cx="495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Kod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26480" y="1393798"/>
            <a:ext cx="495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Rezultat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45" y="280585"/>
            <a:ext cx="3115110" cy="57634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880" y="1874336"/>
            <a:ext cx="5896798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934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</TotalTime>
  <Words>21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Tabele</vt:lpstr>
      <vt:lpstr>Osnovni pojmovi</vt:lpstr>
      <vt:lpstr>PowerPoint Presentation</vt:lpstr>
      <vt:lpstr>PowerPoint Presentation</vt:lpstr>
      <vt:lpstr>Zadatak 1</vt:lpstr>
      <vt:lpstr>PowerPoint Presentation</vt:lpstr>
      <vt:lpstr>PowerPoint Presentation</vt:lpstr>
      <vt:lpstr>PowerPoint Presentation</vt:lpstr>
      <vt:lpstr>PowerPoint Presentation</vt:lpstr>
      <vt:lpstr>Zadatak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Tabele</dc:title>
  <dc:creator>Haris</dc:creator>
  <cp:lastModifiedBy>Haris</cp:lastModifiedBy>
  <cp:revision>4</cp:revision>
  <dcterms:created xsi:type="dcterms:W3CDTF">2017-03-01T14:42:59Z</dcterms:created>
  <dcterms:modified xsi:type="dcterms:W3CDTF">2017-03-02T16:46:53Z</dcterms:modified>
</cp:coreProperties>
</file>