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84" r:id="rId5"/>
    <p:sldId id="289" r:id="rId6"/>
    <p:sldId id="29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672" y="2696837"/>
            <a:ext cx="7766936" cy="985664"/>
          </a:xfrm>
        </p:spPr>
        <p:txBody>
          <a:bodyPr/>
          <a:lstStyle/>
          <a:p>
            <a:pPr algn="ctr"/>
            <a:r>
              <a:rPr lang="bs-Latn-BA" dirty="0"/>
              <a:t>Jednodimenzionalni nizovi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bs-Latn-BA" sz="2400" dirty="0">
                <a:solidFill>
                  <a:schemeClr val="tx1"/>
                </a:solidFill>
              </a:rPr>
              <a:t>Predavač: Amer Vrebac</a:t>
            </a:r>
          </a:p>
          <a:p>
            <a:pPr algn="l"/>
            <a:r>
              <a:rPr lang="bs-Latn-BA" sz="2400" dirty="0">
                <a:solidFill>
                  <a:schemeClr val="tx1"/>
                </a:solidFill>
              </a:rPr>
              <a:t>Mail: amervrebac@outlook.com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Sadržaj predavanja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r>
              <a:rPr lang="bs-Latn-BA" sz="2400" dirty="0"/>
              <a:t>Deklaracija jednodimenzionalnih nizova</a:t>
            </a:r>
          </a:p>
          <a:p>
            <a:r>
              <a:rPr lang="bs-Latn-BA" sz="2400" dirty="0"/>
              <a:t>Unos elemenata niza</a:t>
            </a:r>
          </a:p>
          <a:p>
            <a:r>
              <a:rPr lang="bs-Latn-BA" sz="2400" dirty="0"/>
              <a:t>Vježba</a:t>
            </a:r>
          </a:p>
        </p:txBody>
      </p:sp>
    </p:spTree>
    <p:extLst>
      <p:ext uri="{BB962C8B-B14F-4D97-AF65-F5344CB8AC3E}">
        <p14:creationId xmlns:p14="http://schemas.microsoft.com/office/powerpoint/2010/main" val="65013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Deklaracija nizova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734595"/>
          </a:xfrm>
        </p:spPr>
        <p:txBody>
          <a:bodyPr>
            <a:normAutofit/>
          </a:bodyPr>
          <a:lstStyle/>
          <a:p>
            <a:pPr algn="just"/>
            <a:r>
              <a:rPr lang="bs-Latn-BA" sz="2800" dirty="0">
                <a:solidFill>
                  <a:srgbClr val="0070C0"/>
                </a:solidFill>
              </a:rPr>
              <a:t>tip </a:t>
            </a:r>
            <a:r>
              <a:rPr lang="bs-Latn-BA" sz="2800" dirty="0">
                <a:solidFill>
                  <a:schemeClr val="tx1"/>
                </a:solidFill>
              </a:rPr>
              <a:t>naziv[brojElemenata];</a:t>
            </a:r>
          </a:p>
          <a:p>
            <a:pPr algn="just"/>
            <a:r>
              <a:rPr lang="bs-Latn-BA" sz="2800" dirty="0">
                <a:solidFill>
                  <a:schemeClr val="tx1"/>
                </a:solidFill>
              </a:rPr>
              <a:t>Broj elemenata mora biti striktno constantna vrijednost.</a:t>
            </a:r>
          </a:p>
          <a:p>
            <a:pPr algn="just"/>
            <a:r>
              <a:rPr lang="bs-Latn-BA" sz="2800" dirty="0">
                <a:solidFill>
                  <a:srgbClr val="0070C0"/>
                </a:solidFill>
              </a:rPr>
              <a:t>int </a:t>
            </a:r>
            <a:r>
              <a:rPr lang="bs-Latn-BA" sz="2800" dirty="0">
                <a:solidFill>
                  <a:schemeClr val="tx1"/>
                </a:solidFill>
              </a:rPr>
              <a:t>niz[10];</a:t>
            </a:r>
          </a:p>
          <a:p>
            <a:pPr algn="just"/>
            <a:endParaRPr lang="bs-Latn-BA" sz="2800" dirty="0">
              <a:solidFill>
                <a:schemeClr val="tx1"/>
              </a:solidFill>
            </a:endParaRPr>
          </a:p>
          <a:p>
            <a:pPr algn="just"/>
            <a:r>
              <a:rPr lang="bs-Latn-BA" sz="2800" dirty="0">
                <a:solidFill>
                  <a:schemeClr val="accent2"/>
                </a:solidFill>
              </a:rPr>
              <a:t>const</a:t>
            </a:r>
            <a:r>
              <a:rPr lang="bs-Latn-BA" sz="2800" dirty="0">
                <a:solidFill>
                  <a:schemeClr val="tx1"/>
                </a:solidFill>
              </a:rPr>
              <a:t> int brojElemenata=10;</a:t>
            </a:r>
          </a:p>
          <a:p>
            <a:pPr algn="just"/>
            <a:r>
              <a:rPr lang="bs-Latn-BA" sz="2800" dirty="0">
                <a:solidFill>
                  <a:schemeClr val="accent2"/>
                </a:solidFill>
              </a:rPr>
              <a:t>float</a:t>
            </a:r>
            <a:r>
              <a:rPr lang="bs-Latn-BA" sz="2800" dirty="0">
                <a:solidFill>
                  <a:schemeClr val="tx1"/>
                </a:solidFill>
              </a:rPr>
              <a:t> niz[brojElemenata];</a:t>
            </a:r>
          </a:p>
          <a:p>
            <a:pPr algn="just"/>
            <a:r>
              <a:rPr lang="bs-Latn-BA" sz="2800" dirty="0">
                <a:solidFill>
                  <a:schemeClr val="accent2"/>
                </a:solidFill>
              </a:rPr>
              <a:t>float</a:t>
            </a:r>
            <a:r>
              <a:rPr lang="bs-Latn-BA" sz="2800" dirty="0">
                <a:solidFill>
                  <a:schemeClr val="tx1"/>
                </a:solidFill>
              </a:rPr>
              <a:t> niz[] = {0, 1.5, 3.2, 10};</a:t>
            </a:r>
          </a:p>
          <a:p>
            <a:pPr algn="just"/>
            <a:endParaRPr lang="bs-Latn-B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3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Unos elemenata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734595"/>
          </a:xfrm>
        </p:spPr>
        <p:txBody>
          <a:bodyPr>
            <a:normAutofit lnSpcReduction="10000"/>
          </a:bodyPr>
          <a:lstStyle/>
          <a:p>
            <a:pPr algn="just"/>
            <a:r>
              <a:rPr lang="bs-Latn-BA" sz="2800" dirty="0"/>
              <a:t>Kod dodjele vrijednosti nekom elementu niza obavezno se mora navesti lokacija na kojoj se element nalazi u nizu.</a:t>
            </a:r>
          </a:p>
          <a:p>
            <a:pPr algn="just"/>
            <a:r>
              <a:rPr lang="bs-Latn-BA" sz="2800" dirty="0"/>
              <a:t>Lokacija prvog elementa u nizu je nula.</a:t>
            </a:r>
          </a:p>
          <a:p>
            <a:pPr algn="just"/>
            <a:r>
              <a:rPr lang="bs-Latn-BA" sz="2800" dirty="0"/>
              <a:t>niz[3] = 5;</a:t>
            </a:r>
          </a:p>
          <a:p>
            <a:pPr marL="0" indent="0" algn="just">
              <a:buNone/>
            </a:pPr>
            <a:endParaRPr lang="bs-Latn-BA" sz="2800" dirty="0"/>
          </a:p>
          <a:p>
            <a:pPr algn="just"/>
            <a:r>
              <a:rPr lang="bs-Latn-BA" sz="2800" dirty="0"/>
              <a:t>Uglavnom se za unos koristi for petlja:</a:t>
            </a:r>
          </a:p>
          <a:p>
            <a:pPr algn="just"/>
            <a:r>
              <a:rPr lang="bs-Latn-BA" sz="2800" dirty="0">
                <a:solidFill>
                  <a:schemeClr val="accent2"/>
                </a:solidFill>
              </a:rPr>
              <a:t>for</a:t>
            </a:r>
            <a:r>
              <a:rPr lang="bs-Latn-BA" sz="2800" dirty="0"/>
              <a:t>(</a:t>
            </a:r>
            <a:r>
              <a:rPr lang="bs-Latn-BA" sz="2800" dirty="0">
                <a:solidFill>
                  <a:schemeClr val="accent2"/>
                </a:solidFill>
              </a:rPr>
              <a:t>int</a:t>
            </a:r>
            <a:r>
              <a:rPr lang="bs-Latn-BA" sz="2800" dirty="0"/>
              <a:t> i = 0; i&lt;5; i++)</a:t>
            </a:r>
          </a:p>
          <a:p>
            <a:pPr algn="just"/>
            <a:r>
              <a:rPr lang="bs-Latn-BA" sz="2600" dirty="0"/>
              <a:t>{</a:t>
            </a:r>
          </a:p>
          <a:p>
            <a:pPr lvl="1" algn="just"/>
            <a:r>
              <a:rPr lang="bs-Latn-BA" sz="2600" dirty="0"/>
              <a:t>cin&gt;&gt;niz[i];</a:t>
            </a:r>
          </a:p>
          <a:p>
            <a:pPr algn="just"/>
            <a:r>
              <a:rPr lang="bs-Latn-BA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53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Vježba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0"/>
            <a:ext cx="2917998" cy="291799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7345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BS-LATN-BA" sz="2800" dirty="0"/>
              <a:t>1. Napisati program u kojem ćete deklarisati niz od 5 elemenata. Omogućiti unos svih elemenata i njihov ispis u funkciji main. </a:t>
            </a:r>
          </a:p>
          <a:p>
            <a:pPr algn="just"/>
            <a:r>
              <a:rPr lang="BS-LATN-BA" sz="2800" dirty="0"/>
              <a:t>2. Uraditi prethodni program koristeći funkcije.</a:t>
            </a:r>
          </a:p>
          <a:p>
            <a:pPr algn="just"/>
            <a:r>
              <a:rPr lang="BS-LATN-BA" sz="2800" dirty="0"/>
              <a:t>3. Napisati program koji će </a:t>
            </a:r>
            <a:r>
              <a:rPr lang="BS-LATN-BA" sz="2800"/>
              <a:t>omogućiti</a:t>
            </a:r>
            <a:r>
              <a:rPr lang="BS-LATN-BA" sz="2800" dirty="0"/>
              <a:t> </a:t>
            </a:r>
            <a:r>
              <a:rPr lang="BS-LATN-BA" sz="2800"/>
              <a:t>kokrisniku</a:t>
            </a:r>
            <a:r>
              <a:rPr lang="BS-LATN-BA" sz="2800" dirty="0"/>
              <a:t> unos niza od 5 brojeva. Nakon toga kreirati funkciju „Udvostruci“, koja će sve elemente niza izmijeniti tako što će ih uduplati.</a:t>
            </a:r>
          </a:p>
          <a:p>
            <a:pPr algn="just"/>
            <a:r>
              <a:rPr lang="BS-LATN-BA" sz="2800" dirty="0"/>
              <a:t>4. Napisati program koji će omogućiti unos niza 10 cjelobrojnih vrijednosti. Program treba da sumira sve parne brojeve niza.</a:t>
            </a:r>
          </a:p>
          <a:p>
            <a:pPr algn="just"/>
            <a:endParaRPr lang="bs-Latn-BA" sz="2800" dirty="0"/>
          </a:p>
        </p:txBody>
      </p:sp>
    </p:spTree>
    <p:extLst>
      <p:ext uri="{BB962C8B-B14F-4D97-AF65-F5344CB8AC3E}">
        <p14:creationId xmlns:p14="http://schemas.microsoft.com/office/powerpoint/2010/main" val="319881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Vježba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0"/>
            <a:ext cx="2917998" cy="291799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7345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BS-LATN-BA" sz="2800" dirty="0"/>
              <a:t>5. Napisati program koji će omogućiti unos 6 brojeva niza. Kreirati tri funkcije:</a:t>
            </a:r>
          </a:p>
          <a:p>
            <a:pPr lvl="1" algn="just"/>
            <a:r>
              <a:rPr lang="BS-LATN-BA" sz="2600" dirty="0"/>
              <a:t>a) int Najmanji(int[], int) – najmanji broj u nizu</a:t>
            </a:r>
          </a:p>
          <a:p>
            <a:pPr lvl="1" algn="just"/>
            <a:r>
              <a:rPr lang="BS-LATN-BA" sz="2600" dirty="0"/>
              <a:t>b) int Najveci(int[],int) – najveci broj u nizu</a:t>
            </a:r>
          </a:p>
          <a:p>
            <a:pPr lvl="1" algn="just"/>
            <a:r>
              <a:rPr lang="BS-LATN-BA" sz="2600" dirty="0"/>
              <a:t>c) int Najblizi(int[], int) – broj niza koji je najblizi broju nula.</a:t>
            </a:r>
          </a:p>
          <a:p>
            <a:pPr lvl="1" algn="just"/>
            <a:r>
              <a:rPr lang="BS-LATN-BA" sz="2600" dirty="0"/>
              <a:t>d) int suma(int[], int) – suma svih elemenata niza</a:t>
            </a:r>
          </a:p>
          <a:p>
            <a:pPr lvl="1" algn="just"/>
            <a:r>
              <a:rPr lang="BS-LATN-BA" sz="2600" dirty="0"/>
              <a:t>e) float prosjek(int[], int) – prosjek svih unesenih brojeva</a:t>
            </a:r>
          </a:p>
          <a:p>
            <a:pPr algn="just"/>
            <a:r>
              <a:rPr lang="BS-LATN-BA" sz="2800" dirty="0"/>
              <a:t>6. Omogućiti korisniku unos niza od 7 karaktera. Program treba da prebroji koliko je korisnik unio slova.</a:t>
            </a:r>
          </a:p>
          <a:p>
            <a:pPr algn="just"/>
            <a:endParaRPr lang="bs-Latn-BA" sz="2800" dirty="0"/>
          </a:p>
        </p:txBody>
      </p:sp>
    </p:spTree>
    <p:extLst>
      <p:ext uri="{BB962C8B-B14F-4D97-AF65-F5344CB8AC3E}">
        <p14:creationId xmlns:p14="http://schemas.microsoft.com/office/powerpoint/2010/main" val="134175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11" y="975732"/>
            <a:ext cx="4498841" cy="4498841"/>
          </a:xfrm>
        </p:spPr>
      </p:pic>
    </p:spTree>
    <p:extLst>
      <p:ext uri="{BB962C8B-B14F-4D97-AF65-F5344CB8AC3E}">
        <p14:creationId xmlns:p14="http://schemas.microsoft.com/office/powerpoint/2010/main" val="1768708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949</TotalTime>
  <Words>300</Words>
  <Application>Microsoft Office PowerPoint</Application>
  <PresentationFormat>Široki ekran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8" baseType="lpstr">
      <vt:lpstr>Facet</vt:lpstr>
      <vt:lpstr>Jednodimenzionalni nizovi</vt:lpstr>
      <vt:lpstr>Sadržaj predavanja</vt:lpstr>
      <vt:lpstr>Deklaracija nizova</vt:lpstr>
      <vt:lpstr>Unos elemenata</vt:lpstr>
      <vt:lpstr>Vježba</vt:lpstr>
      <vt:lpstr>Vježba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Uvodno predavanje</dc:title>
  <dc:creator>Majda Vrebac</dc:creator>
  <cp:lastModifiedBy>KCKF Predavac M</cp:lastModifiedBy>
  <cp:revision>115</cp:revision>
  <dcterms:created xsi:type="dcterms:W3CDTF">2015-10-11T06:20:43Z</dcterms:created>
  <dcterms:modified xsi:type="dcterms:W3CDTF">2016-12-06T13:48:09Z</dcterms:modified>
</cp:coreProperties>
</file>