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9" r:id="rId5"/>
    <p:sldId id="266" r:id="rId6"/>
    <p:sldId id="270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2672" y="2331077"/>
            <a:ext cx="7766936" cy="985664"/>
          </a:xfrm>
        </p:spPr>
        <p:txBody>
          <a:bodyPr/>
          <a:lstStyle/>
          <a:p>
            <a:pPr algn="ctr"/>
            <a:r>
              <a:rPr lang="bs-Latn-BA" dirty="0"/>
              <a:t>Rekurzivne funkcije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761101"/>
            <a:ext cx="7766936" cy="1096899"/>
          </a:xfrm>
        </p:spPr>
        <p:txBody>
          <a:bodyPr>
            <a:normAutofit/>
          </a:bodyPr>
          <a:lstStyle/>
          <a:p>
            <a:pPr algn="l"/>
            <a:r>
              <a:rPr lang="bs-Latn-BA" sz="2400" dirty="0">
                <a:solidFill>
                  <a:schemeClr val="tx1"/>
                </a:solidFill>
              </a:rPr>
              <a:t>Predavač: Amer Vrebac</a:t>
            </a:r>
          </a:p>
          <a:p>
            <a:pPr algn="l"/>
            <a:r>
              <a:rPr lang="bs-Latn-BA" sz="2400" dirty="0">
                <a:solidFill>
                  <a:schemeClr val="tx1"/>
                </a:solidFill>
              </a:rPr>
              <a:t>Mail: amer.vrebac@edu.fit.ba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036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84597"/>
            <a:ext cx="8596668" cy="510862"/>
          </a:xfrm>
        </p:spPr>
        <p:txBody>
          <a:bodyPr>
            <a:normAutofit fontScale="90000"/>
          </a:bodyPr>
          <a:lstStyle/>
          <a:p>
            <a:r>
              <a:rPr lang="bs-Latn-BA" dirty="0"/>
              <a:t>Sadržaj predavanja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40127"/>
            <a:ext cx="9342429" cy="5553856"/>
          </a:xfrm>
        </p:spPr>
        <p:txBody>
          <a:bodyPr>
            <a:normAutofit/>
          </a:bodyPr>
          <a:lstStyle/>
          <a:p>
            <a:r>
              <a:rPr lang="bs-Latn-BA" sz="2400" dirty="0"/>
              <a:t>Pojam rekurzivnih funkcija</a:t>
            </a:r>
          </a:p>
          <a:p>
            <a:r>
              <a:rPr lang="bs-Latn-BA" sz="2400" dirty="0"/>
              <a:t>Stek</a:t>
            </a:r>
          </a:p>
          <a:p>
            <a:r>
              <a:rPr lang="bs-Latn-BA" sz="2400" dirty="0"/>
              <a:t>Vježba</a:t>
            </a:r>
          </a:p>
        </p:txBody>
      </p:sp>
    </p:spTree>
    <p:extLst>
      <p:ext uri="{BB962C8B-B14F-4D97-AF65-F5344CB8AC3E}">
        <p14:creationId xmlns:p14="http://schemas.microsoft.com/office/powerpoint/2010/main" val="650132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84597"/>
            <a:ext cx="8596668" cy="510862"/>
          </a:xfrm>
        </p:spPr>
        <p:txBody>
          <a:bodyPr>
            <a:normAutofit fontScale="90000"/>
          </a:bodyPr>
          <a:lstStyle/>
          <a:p>
            <a:r>
              <a:rPr lang="bs-Latn-BA" dirty="0"/>
              <a:t>Pojam rekurzivnih funkcija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00258"/>
            <a:ext cx="9342429" cy="5748272"/>
          </a:xfrm>
        </p:spPr>
        <p:txBody>
          <a:bodyPr>
            <a:normAutofit/>
          </a:bodyPr>
          <a:lstStyle/>
          <a:p>
            <a:pPr algn="just"/>
            <a:r>
              <a:rPr lang="bs-Latn-BA" sz="2400" dirty="0">
                <a:solidFill>
                  <a:schemeClr val="tx1"/>
                </a:solidFill>
              </a:rPr>
              <a:t>Rekurzivna funkcija je ona koja poziva samu sebe.</a:t>
            </a:r>
          </a:p>
          <a:p>
            <a:pPr lvl="1" algn="just"/>
            <a:r>
              <a:rPr lang="bs-Latn-BA" sz="2400" dirty="0">
                <a:solidFill>
                  <a:schemeClr val="tx1"/>
                </a:solidFill>
              </a:rPr>
              <a:t>void RekurzivnaFunkcija()</a:t>
            </a:r>
          </a:p>
          <a:p>
            <a:pPr lvl="1" algn="just"/>
            <a:r>
              <a:rPr lang="bs-Latn-BA" sz="2400" dirty="0">
                <a:solidFill>
                  <a:schemeClr val="tx1"/>
                </a:solidFill>
              </a:rPr>
              <a:t>{</a:t>
            </a:r>
          </a:p>
          <a:p>
            <a:pPr lvl="2" algn="just"/>
            <a:r>
              <a:rPr lang="bs-Latn-BA" sz="2400" dirty="0">
                <a:solidFill>
                  <a:schemeClr val="tx1"/>
                </a:solidFill>
              </a:rPr>
              <a:t>RekurzivnaFunkcija();</a:t>
            </a:r>
          </a:p>
          <a:p>
            <a:pPr lvl="1" algn="just"/>
            <a:r>
              <a:rPr lang="bs-Latn-BA" sz="2400" dirty="0">
                <a:solidFill>
                  <a:schemeClr val="tx1"/>
                </a:solidFill>
              </a:rPr>
              <a:t>}</a:t>
            </a:r>
          </a:p>
          <a:p>
            <a:pPr algn="just"/>
            <a:r>
              <a:rPr lang="bs-Latn-BA" sz="2400" dirty="0">
                <a:solidFill>
                  <a:schemeClr val="tx1"/>
                </a:solidFill>
              </a:rPr>
              <a:t>Rekurzivna funkcija mora imati neko ograničenje koje će u jednom trenutku prekinuti njeno izvršenje inače će program rezultirati sa stackoverflow izuzetkom.</a:t>
            </a:r>
          </a:p>
          <a:p>
            <a:pPr algn="just"/>
            <a:r>
              <a:rPr lang="bs-Latn-BA" sz="2400" dirty="0">
                <a:solidFill>
                  <a:schemeClr val="tx1"/>
                </a:solidFill>
              </a:rPr>
              <a:t>To ograničenje se naziva bazni slučaj.</a:t>
            </a:r>
          </a:p>
          <a:p>
            <a:pPr algn="just"/>
            <a:r>
              <a:rPr lang="bs-Latn-BA" sz="2400" dirty="0">
                <a:solidFill>
                  <a:schemeClr val="tx1"/>
                </a:solidFill>
              </a:rPr>
              <a:t>Koliko puta će se izvršiti prethodno navedena funkcija ukoliko se izvrši samo jedan poziv iz main funkcije?</a:t>
            </a:r>
            <a:endParaRPr lang="bs-Latn-BA" sz="2400" dirty="0"/>
          </a:p>
        </p:txBody>
      </p:sp>
    </p:spTree>
    <p:extLst>
      <p:ext uri="{BB962C8B-B14F-4D97-AF65-F5344CB8AC3E}">
        <p14:creationId xmlns:p14="http://schemas.microsoft.com/office/powerpoint/2010/main" val="3029417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84597"/>
            <a:ext cx="8596668" cy="510862"/>
          </a:xfrm>
        </p:spPr>
        <p:txBody>
          <a:bodyPr>
            <a:normAutofit fontScale="90000"/>
          </a:bodyPr>
          <a:lstStyle/>
          <a:p>
            <a:r>
              <a:rPr lang="bs-Latn-BA" dirty="0"/>
              <a:t>Stek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00258"/>
            <a:ext cx="9342429" cy="5748272"/>
          </a:xfrm>
        </p:spPr>
        <p:txBody>
          <a:bodyPr>
            <a:normAutofit/>
          </a:bodyPr>
          <a:lstStyle/>
          <a:p>
            <a:pPr algn="just"/>
            <a:r>
              <a:rPr lang="bs-Latn-BA" sz="2400" dirty="0"/>
              <a:t>Stek predstavlja strukturu kod koje element koji se doda prvi posljednji izlazi iz date strukture.</a:t>
            </a:r>
          </a:p>
          <a:p>
            <a:pPr algn="just"/>
            <a:r>
              <a:rPr lang="bs-Latn-BA" sz="2400" dirty="0"/>
              <a:t>Rekurzija radi na principu stek strukture. </a:t>
            </a:r>
          </a:p>
          <a:p>
            <a:pPr algn="just"/>
            <a:r>
              <a:rPr lang="bs-Latn-BA" sz="2400" dirty="0"/>
              <a:t>Funkcija koja će se prva izvršiti je ona koja bude posljednja pozvana.</a:t>
            </a:r>
          </a:p>
          <a:p>
            <a:pPr algn="just"/>
            <a:endParaRPr lang="bs-Latn-BA" sz="2400" dirty="0"/>
          </a:p>
          <a:p>
            <a:pPr algn="just"/>
            <a:endParaRPr lang="bs-Latn-BA" sz="2400" dirty="0"/>
          </a:p>
          <a:p>
            <a:pPr marL="0" indent="0" algn="just">
              <a:buNone/>
            </a:pPr>
            <a:r>
              <a:rPr lang="bs-Latn-BA" sz="2400" dirty="0"/>
              <a:t>							4</a:t>
            </a:r>
          </a:p>
          <a:p>
            <a:pPr marL="0" indent="0" algn="just">
              <a:buNone/>
            </a:pPr>
            <a:r>
              <a:rPr lang="bs-Latn-BA" sz="2400" dirty="0"/>
              <a:t>					3		3		3</a:t>
            </a:r>
          </a:p>
          <a:p>
            <a:pPr marL="0" indent="0" algn="just">
              <a:buNone/>
            </a:pPr>
            <a:r>
              <a:rPr lang="bs-Latn-BA" sz="2400" dirty="0"/>
              <a:t>			2		2		2		2		2</a:t>
            </a:r>
          </a:p>
          <a:p>
            <a:pPr marL="0" indent="0" algn="just">
              <a:buNone/>
            </a:pPr>
            <a:r>
              <a:rPr lang="bs-Latn-BA" sz="2400" dirty="0"/>
              <a:t>	1		1		1		1		1		1		1</a:t>
            </a:r>
          </a:p>
        </p:txBody>
      </p:sp>
    </p:spTree>
    <p:extLst>
      <p:ext uri="{BB962C8B-B14F-4D97-AF65-F5344CB8AC3E}">
        <p14:creationId xmlns:p14="http://schemas.microsoft.com/office/powerpoint/2010/main" val="384975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84597"/>
            <a:ext cx="8596668" cy="510862"/>
          </a:xfrm>
        </p:spPr>
        <p:txBody>
          <a:bodyPr>
            <a:normAutofit fontScale="90000"/>
          </a:bodyPr>
          <a:lstStyle/>
          <a:p>
            <a:r>
              <a:rPr lang="bs-Latn-BA" dirty="0"/>
              <a:t>Vježba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00258"/>
            <a:ext cx="9342429" cy="5748272"/>
          </a:xfrm>
        </p:spPr>
        <p:txBody>
          <a:bodyPr>
            <a:normAutofit/>
          </a:bodyPr>
          <a:lstStyle/>
          <a:p>
            <a:pPr marL="457200" indent="-457200" algn="just">
              <a:buAutoNum type="arabicPeriod"/>
            </a:pPr>
            <a:r>
              <a:rPr lang="bs-Latn-BA" sz="2400" dirty="0"/>
              <a:t>Koristeći rekurzivne funkcije uraditi sljedeće zadatke</a:t>
            </a:r>
            <a:r>
              <a:rPr lang="en-US" sz="2400" dirty="0"/>
              <a:t>:</a:t>
            </a:r>
          </a:p>
          <a:p>
            <a:pPr marL="857250" lvl="1" indent="-457200" algn="just">
              <a:buAutoNum type="arabicPeriod"/>
            </a:pPr>
            <a:r>
              <a:rPr lang="en-US" sz="2200" dirty="0" err="1"/>
              <a:t>Napisati</a:t>
            </a:r>
            <a:r>
              <a:rPr lang="en-US" sz="2200" dirty="0"/>
              <a:t> program </a:t>
            </a:r>
            <a:r>
              <a:rPr lang="en-US" sz="2200" dirty="0" err="1"/>
              <a:t>koji</a:t>
            </a:r>
            <a:r>
              <a:rPr lang="en-US" sz="2200" dirty="0"/>
              <a:t> </a:t>
            </a:r>
            <a:r>
              <a:rPr lang="en-US" sz="2200" dirty="0" err="1"/>
              <a:t>omogućava</a:t>
            </a:r>
            <a:r>
              <a:rPr lang="en-US" sz="2200" dirty="0"/>
              <a:t> </a:t>
            </a:r>
            <a:r>
              <a:rPr lang="en-US" sz="2200" dirty="0" err="1"/>
              <a:t>unos</a:t>
            </a:r>
            <a:r>
              <a:rPr lang="en-US" sz="2200" dirty="0"/>
              <a:t> </a:t>
            </a:r>
            <a:r>
              <a:rPr lang="en-US" sz="2200" dirty="0" err="1"/>
              <a:t>prirodnog</a:t>
            </a:r>
            <a:r>
              <a:rPr lang="en-US" sz="2200" dirty="0"/>
              <a:t> </a:t>
            </a:r>
            <a:r>
              <a:rPr lang="en-US" sz="2200" dirty="0" err="1"/>
              <a:t>broja</a:t>
            </a:r>
            <a:r>
              <a:rPr lang="en-US" sz="2200" dirty="0"/>
              <a:t>, a </a:t>
            </a:r>
            <a:r>
              <a:rPr lang="en-US" sz="2200" dirty="0" err="1"/>
              <a:t>računa</a:t>
            </a:r>
            <a:r>
              <a:rPr lang="en-US" sz="2200" dirty="0"/>
              <a:t> </a:t>
            </a:r>
            <a:r>
              <a:rPr lang="en-US" sz="2200" dirty="0" err="1"/>
              <a:t>njegov</a:t>
            </a:r>
            <a:r>
              <a:rPr lang="en-US" sz="2200" dirty="0"/>
              <a:t> </a:t>
            </a:r>
            <a:r>
              <a:rPr lang="en-US" sz="2200" dirty="0" err="1"/>
              <a:t>faktrijel</a:t>
            </a:r>
            <a:r>
              <a:rPr lang="en-US" sz="2200" dirty="0"/>
              <a:t>.</a:t>
            </a:r>
          </a:p>
          <a:p>
            <a:pPr marL="857250" lvl="1" indent="-457200" algn="just">
              <a:buAutoNum type="arabicPeriod"/>
            </a:pPr>
            <a:r>
              <a:rPr lang="en-US" sz="2200" dirty="0" err="1"/>
              <a:t>Napisati</a:t>
            </a:r>
            <a:r>
              <a:rPr lang="en-US" sz="2200" dirty="0"/>
              <a:t> program </a:t>
            </a:r>
            <a:r>
              <a:rPr lang="en-US" sz="2200" dirty="0" err="1"/>
              <a:t>koji</a:t>
            </a:r>
            <a:r>
              <a:rPr lang="en-US" sz="2200" dirty="0"/>
              <a:t> </a:t>
            </a:r>
            <a:r>
              <a:rPr lang="en-US" sz="2200" dirty="0" err="1"/>
              <a:t>omogućava</a:t>
            </a:r>
            <a:r>
              <a:rPr lang="en-US" sz="2200" dirty="0"/>
              <a:t> </a:t>
            </a:r>
            <a:r>
              <a:rPr lang="en-US" sz="2200" dirty="0" err="1"/>
              <a:t>unos</a:t>
            </a:r>
            <a:r>
              <a:rPr lang="en-US" sz="2200" dirty="0"/>
              <a:t> </a:t>
            </a:r>
            <a:r>
              <a:rPr lang="en-US" sz="2200" dirty="0" err="1"/>
              <a:t>prirodnih</a:t>
            </a:r>
            <a:r>
              <a:rPr lang="en-US" sz="2200" dirty="0"/>
              <a:t> </a:t>
            </a:r>
            <a:r>
              <a:rPr lang="en-US" sz="2200" dirty="0" err="1"/>
              <a:t>brojeva</a:t>
            </a:r>
            <a:r>
              <a:rPr lang="en-US" sz="2200" dirty="0"/>
              <a:t> n </a:t>
            </a:r>
            <a:r>
              <a:rPr lang="en-US" sz="2200" dirty="0" err="1"/>
              <a:t>i</a:t>
            </a:r>
            <a:r>
              <a:rPr lang="en-US" sz="2200" dirty="0"/>
              <a:t> k, a </a:t>
            </a:r>
            <a:r>
              <a:rPr lang="en-US" sz="2200" dirty="0" err="1"/>
              <a:t>računa</a:t>
            </a:r>
            <a:r>
              <a:rPr lang="en-US" sz="2200" dirty="0"/>
              <a:t> </a:t>
            </a:r>
            <a:r>
              <a:rPr lang="en-US" sz="2200" dirty="0" err="1"/>
              <a:t>n^k</a:t>
            </a:r>
            <a:r>
              <a:rPr lang="en-US" sz="2200" dirty="0"/>
              <a:t>.</a:t>
            </a:r>
            <a:endParaRPr lang="bs-Latn-BA" sz="2200" dirty="0"/>
          </a:p>
        </p:txBody>
      </p:sp>
    </p:spTree>
    <p:extLst>
      <p:ext uri="{BB962C8B-B14F-4D97-AF65-F5344CB8AC3E}">
        <p14:creationId xmlns:p14="http://schemas.microsoft.com/office/powerpoint/2010/main" val="2867698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84597"/>
            <a:ext cx="8596668" cy="510862"/>
          </a:xfrm>
        </p:spPr>
        <p:txBody>
          <a:bodyPr>
            <a:normAutofit fontScale="90000"/>
          </a:bodyPr>
          <a:lstStyle/>
          <a:p>
            <a:r>
              <a:rPr lang="bs-Latn-BA" dirty="0"/>
              <a:t>Vježba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942783"/>
            <a:ext cx="8341259" cy="580574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1670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511" y="975732"/>
            <a:ext cx="4498841" cy="4498841"/>
          </a:xfrm>
        </p:spPr>
      </p:pic>
    </p:spTree>
    <p:extLst>
      <p:ext uri="{BB962C8B-B14F-4D97-AF65-F5344CB8AC3E}">
        <p14:creationId xmlns:p14="http://schemas.microsoft.com/office/powerpoint/2010/main" val="17687087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290</TotalTime>
  <Words>166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Rekurzivne funkcije</vt:lpstr>
      <vt:lpstr>Sadržaj predavanja</vt:lpstr>
      <vt:lpstr>Pojam rekurzivnih funkcija</vt:lpstr>
      <vt:lpstr>Stek</vt:lpstr>
      <vt:lpstr>Vježba</vt:lpstr>
      <vt:lpstr>Vježba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Uvodno predavanje</dc:title>
  <dc:creator>Majda Vrebac</dc:creator>
  <cp:lastModifiedBy>vrebac</cp:lastModifiedBy>
  <cp:revision>46</cp:revision>
  <dcterms:created xsi:type="dcterms:W3CDTF">2015-10-11T06:20:43Z</dcterms:created>
  <dcterms:modified xsi:type="dcterms:W3CDTF">2017-01-18T20:25:38Z</dcterms:modified>
</cp:coreProperties>
</file>