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2" r:id="rId5"/>
    <p:sldId id="264" r:id="rId6"/>
    <p:sldId id="269" r:id="rId7"/>
    <p:sldId id="266" r:id="rId8"/>
    <p:sldId id="270" r:id="rId9"/>
    <p:sldId id="271" r:id="rId10"/>
    <p:sldId id="274" r:id="rId11"/>
    <p:sldId id="27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672" y="2331077"/>
            <a:ext cx="7766936" cy="985664"/>
          </a:xfrm>
        </p:spPr>
        <p:txBody>
          <a:bodyPr/>
          <a:lstStyle/>
          <a:p>
            <a:pPr algn="ctr"/>
            <a:r>
              <a:rPr lang="bs-Latn-BA" dirty="0" smtClean="0"/>
              <a:t>Strukture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61101"/>
            <a:ext cx="7766936" cy="1096899"/>
          </a:xfrm>
        </p:spPr>
        <p:txBody>
          <a:bodyPr>
            <a:normAutofit/>
          </a:bodyPr>
          <a:lstStyle/>
          <a:p>
            <a:pPr algn="l"/>
            <a:r>
              <a:rPr lang="bs-Latn-BA" sz="2400" dirty="0" smtClean="0">
                <a:solidFill>
                  <a:schemeClr val="tx1"/>
                </a:solidFill>
              </a:rPr>
              <a:t>Predavač: Amer Vrebac</a:t>
            </a:r>
          </a:p>
          <a:p>
            <a:pPr algn="l"/>
            <a:r>
              <a:rPr lang="bs-Latn-BA" sz="2400" dirty="0" smtClean="0">
                <a:solidFill>
                  <a:schemeClr val="tx1"/>
                </a:solidFill>
              </a:rPr>
              <a:t>Mail: </a:t>
            </a:r>
            <a:r>
              <a:rPr lang="bs-Latn-BA" sz="2400" dirty="0" smtClean="0">
                <a:solidFill>
                  <a:schemeClr val="tx1"/>
                </a:solidFill>
              </a:rPr>
              <a:t>amervrebac@outlook.com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 smtClean="0"/>
              <a:t>Pristup nizu unutar strukture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00258"/>
            <a:ext cx="9342429" cy="57482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bs-Latn-BA" sz="2400" dirty="0" smtClean="0"/>
              <a:t>struct Student</a:t>
            </a:r>
          </a:p>
          <a:p>
            <a:pPr marL="0" indent="0" algn="just">
              <a:buNone/>
            </a:pPr>
            <a:r>
              <a:rPr lang="bs-Latn-BA" sz="2400" dirty="0" smtClean="0"/>
              <a:t>{</a:t>
            </a:r>
          </a:p>
          <a:p>
            <a:pPr marL="0" indent="0" algn="just">
              <a:buNone/>
            </a:pPr>
            <a:r>
              <a:rPr lang="bs-Latn-BA" sz="2400" dirty="0" smtClean="0"/>
              <a:t>	int ocjene[10];</a:t>
            </a:r>
            <a:endParaRPr lang="bs-Latn-BA" sz="2400" dirty="0"/>
          </a:p>
          <a:p>
            <a:pPr marL="0" indent="0" algn="just">
              <a:buNone/>
            </a:pPr>
            <a:r>
              <a:rPr lang="bs-Latn-BA" sz="2400" dirty="0" smtClean="0"/>
              <a:t>}</a:t>
            </a:r>
          </a:p>
          <a:p>
            <a:pPr marL="0" indent="0" algn="just">
              <a:buNone/>
            </a:pPr>
            <a:endParaRPr lang="bs-Latn-BA" sz="2400" dirty="0"/>
          </a:p>
          <a:p>
            <a:pPr marL="0" indent="0" algn="just">
              <a:buNone/>
            </a:pPr>
            <a:r>
              <a:rPr lang="bs-Latn-BA" sz="2400" dirty="0" smtClean="0"/>
              <a:t>Student s;</a:t>
            </a:r>
          </a:p>
          <a:p>
            <a:pPr marL="0" indent="0" algn="just">
              <a:buNone/>
            </a:pPr>
            <a:r>
              <a:rPr lang="bs-Latn-BA" sz="2400" dirty="0" smtClean="0"/>
              <a:t>for	(int i=0;i&lt;10;i++)</a:t>
            </a:r>
          </a:p>
          <a:p>
            <a:pPr marL="0" indent="0" algn="just">
              <a:buNone/>
            </a:pPr>
            <a:r>
              <a:rPr lang="bs-Latn-BA" sz="2400" dirty="0" smtClean="0"/>
              <a:t>{</a:t>
            </a:r>
          </a:p>
          <a:p>
            <a:pPr marL="0" indent="0" algn="just">
              <a:buNone/>
            </a:pPr>
            <a:r>
              <a:rPr lang="bs-Latn-BA" sz="2400" dirty="0" smtClean="0"/>
              <a:t>	cin&gt;&gt;s.ocjene[i];</a:t>
            </a:r>
            <a:endParaRPr lang="bs-Latn-BA" sz="2400" dirty="0"/>
          </a:p>
          <a:p>
            <a:pPr marL="0" indent="0" algn="just">
              <a:buNone/>
            </a:pPr>
            <a:r>
              <a:rPr lang="bs-Latn-BA" sz="2400" dirty="0" smtClean="0"/>
              <a:t>}</a:t>
            </a:r>
            <a:endParaRPr lang="bs-Latn-BA" sz="2400" dirty="0"/>
          </a:p>
        </p:txBody>
      </p:sp>
    </p:spTree>
    <p:extLst>
      <p:ext uri="{BB962C8B-B14F-4D97-AF65-F5344CB8AC3E}">
        <p14:creationId xmlns:p14="http://schemas.microsoft.com/office/powerpoint/2010/main" val="32895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 smtClean="0"/>
              <a:t>Zadatak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00258"/>
            <a:ext cx="9342429" cy="5748272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bs-Latn-BA" sz="2400" dirty="0" smtClean="0"/>
              <a:t>Kreirati strukturu pod nazivom Student koji će imati ime, prezime, broj indeksa, datum rođenja (struktura Datum), i niz od 10 od 10 ocjena.</a:t>
            </a:r>
            <a:endParaRPr lang="bs-Latn-BA" sz="2400" dirty="0"/>
          </a:p>
          <a:p>
            <a:pPr marL="857250" lvl="1" indent="-457200" algn="just">
              <a:buFont typeface="+mj-lt"/>
              <a:buAutoNum type="arabicPeriod"/>
            </a:pPr>
            <a:r>
              <a:rPr lang="bs-Latn-BA" sz="2200" dirty="0" smtClean="0"/>
              <a:t>Inicijalizirati dva objekta tipa student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bs-Latn-BA" sz="2200" dirty="0" smtClean="0"/>
              <a:t>Omogućiti korisniku unos svih članova strukture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bs-Latn-BA" sz="2200" dirty="0" smtClean="0"/>
              <a:t>Izračunati prosjeke ocjena oba studenta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bs-Latn-BA" sz="2200" dirty="0" smtClean="0"/>
              <a:t>Ispisati studenta koji bude imao veći prosjek  ocjena</a:t>
            </a:r>
          </a:p>
          <a:p>
            <a:pPr marL="857250" lvl="1" indent="-457200" algn="just">
              <a:buFont typeface="+mj-lt"/>
              <a:buAutoNum type="arabicPeriod"/>
            </a:pPr>
            <a:endParaRPr lang="bs-Latn-BA" sz="2200" dirty="0" smtClean="0"/>
          </a:p>
        </p:txBody>
      </p:sp>
    </p:spTree>
    <p:extLst>
      <p:ext uri="{BB962C8B-B14F-4D97-AF65-F5344CB8AC3E}">
        <p14:creationId xmlns:p14="http://schemas.microsoft.com/office/powerpoint/2010/main" val="340125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11" y="975732"/>
            <a:ext cx="4498841" cy="4498841"/>
          </a:xfrm>
        </p:spPr>
      </p:pic>
    </p:spTree>
    <p:extLst>
      <p:ext uri="{BB962C8B-B14F-4D97-AF65-F5344CB8AC3E}">
        <p14:creationId xmlns:p14="http://schemas.microsoft.com/office/powerpoint/2010/main" val="17687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 smtClean="0"/>
              <a:t>Sadržaj predavanja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40127"/>
            <a:ext cx="9342429" cy="5553856"/>
          </a:xfrm>
        </p:spPr>
        <p:txBody>
          <a:bodyPr>
            <a:normAutofit/>
          </a:bodyPr>
          <a:lstStyle/>
          <a:p>
            <a:r>
              <a:rPr lang="bs-Latn-BA" sz="2400" dirty="0" smtClean="0"/>
              <a:t>Ugrađeni i korisnički tipovi podataka</a:t>
            </a:r>
          </a:p>
          <a:p>
            <a:r>
              <a:rPr lang="bs-Latn-BA" sz="2400" dirty="0" smtClean="0"/>
              <a:t>Kreiranje strukture</a:t>
            </a:r>
          </a:p>
          <a:p>
            <a:r>
              <a:rPr lang="bs-Latn-BA" sz="2400" dirty="0" smtClean="0"/>
              <a:t>Inicijalizacija objekata tipa strukture</a:t>
            </a:r>
          </a:p>
          <a:p>
            <a:r>
              <a:rPr lang="bs-Latn-BA" sz="2400" dirty="0" smtClean="0"/>
              <a:t>Pristup atributima strukture</a:t>
            </a:r>
          </a:p>
          <a:p>
            <a:r>
              <a:rPr lang="bs-Latn-BA" sz="2400" dirty="0" smtClean="0"/>
              <a:t>Vježba</a:t>
            </a:r>
          </a:p>
          <a:p>
            <a:r>
              <a:rPr lang="bs-Latn-BA" sz="2400" dirty="0" smtClean="0"/>
              <a:t>Strukture kao članovi strukture</a:t>
            </a:r>
          </a:p>
        </p:txBody>
      </p:sp>
    </p:spTree>
    <p:extLst>
      <p:ext uri="{BB962C8B-B14F-4D97-AF65-F5344CB8AC3E}">
        <p14:creationId xmlns:p14="http://schemas.microsoft.com/office/powerpoint/2010/main" val="6501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Ugrađeni i korisnički tipovi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40127"/>
            <a:ext cx="9342429" cy="5553856"/>
          </a:xfrm>
        </p:spPr>
        <p:txBody>
          <a:bodyPr>
            <a:normAutofit/>
          </a:bodyPr>
          <a:lstStyle/>
          <a:p>
            <a:pPr algn="just"/>
            <a:r>
              <a:rPr lang="bs-Latn-BA" sz="2400" dirty="0" smtClean="0"/>
              <a:t>Prethodno smo se upoznali sa ugrađenim tipovima podataka kao što su: int, float, char, double, bool...</a:t>
            </a:r>
          </a:p>
          <a:p>
            <a:pPr algn="just"/>
            <a:r>
              <a:rPr lang="bs-Latn-BA" sz="2400" dirty="0" smtClean="0"/>
              <a:t>Strukture predstaljaju korisnički definisane tipove podataka koji se sastoje od ugrađenih tipova podataka kao i drugih korisnički definisanih podataka.</a:t>
            </a:r>
          </a:p>
          <a:p>
            <a:pPr algn="just"/>
            <a:r>
              <a:rPr lang="bs-Latn-BA" sz="2400" dirty="0" smtClean="0"/>
              <a:t>Služe isključivo za grupisanje željenih podataka na jedno </a:t>
            </a:r>
            <a:r>
              <a:rPr lang="bs-Latn-BA" sz="2400" dirty="0" smtClean="0"/>
              <a:t>mjesto</a:t>
            </a:r>
            <a:r>
              <a:rPr lang="bs-Latn-BA" sz="2400" dirty="0"/>
              <a:t>.</a:t>
            </a:r>
            <a:endParaRPr lang="bs-Latn-BA" sz="2400" dirty="0" smtClean="0"/>
          </a:p>
        </p:txBody>
      </p:sp>
    </p:spTree>
    <p:extLst>
      <p:ext uri="{BB962C8B-B14F-4D97-AF65-F5344CB8AC3E}">
        <p14:creationId xmlns:p14="http://schemas.microsoft.com/office/powerpoint/2010/main" val="162483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Kreiranje strukture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40127"/>
            <a:ext cx="9342429" cy="5553856"/>
          </a:xfrm>
        </p:spPr>
        <p:txBody>
          <a:bodyPr>
            <a:normAutofit/>
          </a:bodyPr>
          <a:lstStyle/>
          <a:p>
            <a:pPr algn="just"/>
            <a:r>
              <a:rPr lang="bs-Latn-BA" sz="2200" dirty="0" smtClean="0"/>
              <a:t>Ključna riječ za definisanje strukture je „struct“</a:t>
            </a:r>
          </a:p>
          <a:p>
            <a:pPr algn="just"/>
            <a:r>
              <a:rPr lang="bs-Latn-BA" sz="2200" dirty="0" smtClean="0"/>
              <a:t>Definicija:</a:t>
            </a:r>
          </a:p>
          <a:p>
            <a:pPr marL="0" indent="0" algn="just">
              <a:buNone/>
            </a:pPr>
            <a:r>
              <a:rPr lang="bs-Latn-BA" sz="2200" dirty="0" smtClean="0"/>
              <a:t>struct Osoba</a:t>
            </a:r>
          </a:p>
          <a:p>
            <a:pPr marL="0" indent="0" algn="just">
              <a:buNone/>
            </a:pPr>
            <a:r>
              <a:rPr lang="bs-Latn-BA" sz="2200" dirty="0" smtClean="0"/>
              <a:t>{</a:t>
            </a:r>
          </a:p>
          <a:p>
            <a:pPr marL="457200" lvl="1" indent="0" algn="just">
              <a:buNone/>
            </a:pPr>
            <a:r>
              <a:rPr lang="bs-Latn-BA" sz="2000" dirty="0" smtClean="0"/>
              <a:t>Char _ime[30];</a:t>
            </a:r>
          </a:p>
          <a:p>
            <a:pPr marL="457200" lvl="1" indent="0" algn="just">
              <a:buNone/>
            </a:pPr>
            <a:r>
              <a:rPr lang="bs-Latn-BA" sz="2000" dirty="0" smtClean="0"/>
              <a:t>Char _prezime[30];</a:t>
            </a:r>
          </a:p>
          <a:p>
            <a:pPr marL="457200" lvl="1" indent="0" algn="just">
              <a:buNone/>
            </a:pPr>
            <a:r>
              <a:rPr lang="bs-Latn-BA" sz="2000" dirty="0" smtClean="0"/>
              <a:t>Int _godine;</a:t>
            </a:r>
          </a:p>
          <a:p>
            <a:pPr marL="457200" lvl="1" indent="0" algn="just">
              <a:buNone/>
            </a:pPr>
            <a:r>
              <a:rPr lang="bs-Latn-BA" sz="2000" dirty="0" smtClean="0"/>
              <a:t>...</a:t>
            </a:r>
            <a:endParaRPr lang="bs-Latn-BA" sz="2000" dirty="0"/>
          </a:p>
          <a:p>
            <a:pPr marL="0" indent="0" algn="just">
              <a:buNone/>
            </a:pPr>
            <a:r>
              <a:rPr lang="bs-Latn-BA" sz="22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0280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00775" y="2736755"/>
            <a:ext cx="3181082" cy="39666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Osoba</a:t>
            </a:r>
            <a:endParaRPr lang="bs-Latn-B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Inicijalizacija objekata tipa strukture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7325"/>
            <a:ext cx="9342429" cy="5748272"/>
          </a:xfrm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bs-Latn-BA" sz="2400" dirty="0" smtClean="0">
                <a:solidFill>
                  <a:schemeClr val="accent1"/>
                </a:solidFill>
              </a:rPr>
              <a:t>Osoba</a:t>
            </a:r>
            <a:r>
              <a:rPr lang="bs-Latn-BA" sz="2400" dirty="0" smtClean="0"/>
              <a:t> osoba1;</a:t>
            </a:r>
          </a:p>
          <a:p>
            <a:pPr algn="just"/>
            <a:r>
              <a:rPr lang="bs-Latn-BA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Rezerviše se memorija za cijelu strukturu</a:t>
            </a:r>
          </a:p>
          <a:p>
            <a:pPr algn="just"/>
            <a:r>
              <a:rPr lang="bs-Latn-BA" sz="2400" dirty="0">
                <a:solidFill>
                  <a:schemeClr val="accent1"/>
                </a:solidFill>
              </a:rPr>
              <a:t>Osoba</a:t>
            </a:r>
            <a:r>
              <a:rPr lang="bs-Latn-BA" sz="2400" dirty="0"/>
              <a:t> </a:t>
            </a:r>
            <a:r>
              <a:rPr lang="bs-Latn-BA" sz="2400" dirty="0" smtClean="0"/>
              <a:t>osoba1 {„Amer“,“Vrebac“,1.87,“31.05.1992.“ }</a:t>
            </a:r>
            <a:endParaRPr lang="bs-Latn-BA" sz="2400" dirty="0"/>
          </a:p>
        </p:txBody>
      </p:sp>
      <p:sp>
        <p:nvSpPr>
          <p:cNvPr id="4" name="Rectangle 3"/>
          <p:cNvSpPr/>
          <p:nvPr/>
        </p:nvSpPr>
        <p:spPr>
          <a:xfrm>
            <a:off x="3387141" y="3709112"/>
            <a:ext cx="2486836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Ime</a:t>
            </a:r>
            <a:endParaRPr lang="bs-Latn-BA" dirty="0"/>
          </a:p>
        </p:txBody>
      </p:sp>
      <p:sp>
        <p:nvSpPr>
          <p:cNvPr id="5" name="Rectangle 4"/>
          <p:cNvSpPr/>
          <p:nvPr/>
        </p:nvSpPr>
        <p:spPr>
          <a:xfrm>
            <a:off x="3387141" y="4391691"/>
            <a:ext cx="2486836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Prezime</a:t>
            </a:r>
            <a:endParaRPr lang="bs-Latn-BA" dirty="0"/>
          </a:p>
        </p:txBody>
      </p:sp>
      <p:sp>
        <p:nvSpPr>
          <p:cNvPr id="6" name="Rectangle 5"/>
          <p:cNvSpPr/>
          <p:nvPr/>
        </p:nvSpPr>
        <p:spPr>
          <a:xfrm>
            <a:off x="3387141" y="5756849"/>
            <a:ext cx="2486836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Datum rođenja</a:t>
            </a:r>
            <a:endParaRPr lang="bs-Latn-BA" dirty="0"/>
          </a:p>
        </p:txBody>
      </p:sp>
      <p:sp>
        <p:nvSpPr>
          <p:cNvPr id="7" name="Rectangle 6"/>
          <p:cNvSpPr/>
          <p:nvPr/>
        </p:nvSpPr>
        <p:spPr>
          <a:xfrm>
            <a:off x="3387141" y="5074270"/>
            <a:ext cx="2486836" cy="656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Visina</a:t>
            </a:r>
            <a:endParaRPr lang="bs-Latn-BA" dirty="0"/>
          </a:p>
        </p:txBody>
      </p:sp>
      <p:sp>
        <p:nvSpPr>
          <p:cNvPr id="10" name="Rectangle 9"/>
          <p:cNvSpPr/>
          <p:nvPr/>
        </p:nvSpPr>
        <p:spPr>
          <a:xfrm>
            <a:off x="3284110" y="2923502"/>
            <a:ext cx="2691685" cy="6697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dirty="0" smtClean="0"/>
              <a:t>Osoba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0294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Pristup atributima strukture</a:t>
            </a:r>
            <a:br>
              <a:rPr lang="bs-Latn-BA" dirty="0"/>
            </a:b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00258"/>
            <a:ext cx="9342429" cy="5748272"/>
          </a:xfrm>
        </p:spPr>
        <p:txBody>
          <a:bodyPr>
            <a:normAutofit/>
          </a:bodyPr>
          <a:lstStyle/>
          <a:p>
            <a:pPr algn="just"/>
            <a:r>
              <a:rPr lang="bs-Latn-BA" sz="2400" dirty="0" smtClean="0"/>
              <a:t>Atributima kreiranog objekta korisnički definisanog tipa se pristupa pomoću tačke.</a:t>
            </a:r>
          </a:p>
          <a:p>
            <a:pPr algn="just"/>
            <a:r>
              <a:rPr lang="bs-Latn-BA" sz="2400" dirty="0" smtClean="0"/>
              <a:t>Primjer:</a:t>
            </a:r>
          </a:p>
          <a:p>
            <a:pPr algn="just"/>
            <a:r>
              <a:rPr lang="bs-Latn-BA" sz="2400" dirty="0">
                <a:solidFill>
                  <a:schemeClr val="accent1"/>
                </a:solidFill>
              </a:rPr>
              <a:t>Osoba</a:t>
            </a:r>
            <a:r>
              <a:rPr lang="bs-Latn-BA" sz="2400" dirty="0"/>
              <a:t> osoba1 </a:t>
            </a:r>
            <a:r>
              <a:rPr lang="bs-Latn-BA" sz="2400" dirty="0" smtClean="0"/>
              <a:t>= {„</a:t>
            </a:r>
            <a:r>
              <a:rPr lang="bs-Latn-BA" sz="2400" dirty="0"/>
              <a:t>Amer“,“Vrebac“,1.87,“31.05.1992.“ }</a:t>
            </a:r>
          </a:p>
          <a:p>
            <a:pPr algn="just"/>
            <a:r>
              <a:rPr lang="bs-Latn-BA" sz="2400" dirty="0" smtClean="0"/>
              <a:t>cout&lt;&lt; osoba1.ime&lt;&lt;endl;</a:t>
            </a:r>
          </a:p>
          <a:p>
            <a:pPr algn="just"/>
            <a:r>
              <a:rPr lang="bs-Latn-BA" sz="2400" dirty="0" smtClean="0"/>
              <a:t>cin&gt;&gt;osoba1.visina;</a:t>
            </a:r>
          </a:p>
          <a:p>
            <a:pPr algn="just"/>
            <a:r>
              <a:rPr lang="bs-Latn-BA" sz="2400" dirty="0" smtClean="0"/>
              <a:t>osoba1.visina=2.0;</a:t>
            </a:r>
          </a:p>
          <a:p>
            <a:pPr algn="just"/>
            <a:r>
              <a:rPr lang="bs-Latn-BA" sz="2400" dirty="0" smtClean="0">
                <a:solidFill>
                  <a:srgbClr val="FF0000"/>
                </a:solidFill>
              </a:rPr>
              <a:t>Osoba1.ime=„Amer“;</a:t>
            </a:r>
            <a:endParaRPr lang="bs-Latn-BA" sz="2400" dirty="0">
              <a:solidFill>
                <a:schemeClr val="tx1"/>
              </a:solidFill>
            </a:endParaRPr>
          </a:p>
          <a:p>
            <a:pPr algn="just"/>
            <a:r>
              <a:rPr lang="bs-Latn-BA" sz="2400" dirty="0" smtClean="0">
                <a:solidFill>
                  <a:schemeClr val="tx1"/>
                </a:solidFill>
              </a:rPr>
              <a:t>strcpy_s(osoba1.ime,“Amer“);</a:t>
            </a:r>
            <a:endParaRPr lang="bs-Latn-BA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Vježba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00258"/>
            <a:ext cx="9342429" cy="5748272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bs-Latn-BA" sz="2400" dirty="0" smtClean="0"/>
              <a:t>Kreirati strukturu pod nazivom Kosarkas. Kosarkas treba da ima, ime, prezime, visinu, datum rođenja, broj dresa i šutersku ruku. </a:t>
            </a:r>
          </a:p>
          <a:p>
            <a:pPr marL="857250" lvl="1" indent="-457200" algn="just">
              <a:buAutoNum type="arabicPeriod"/>
            </a:pPr>
            <a:r>
              <a:rPr lang="bs-Latn-BA" sz="2200" dirty="0" smtClean="0"/>
              <a:t>Inicijalizirati objekat</a:t>
            </a:r>
          </a:p>
          <a:p>
            <a:pPr marL="857250" lvl="1" indent="-457200" algn="just">
              <a:buAutoNum type="arabicPeriod"/>
            </a:pPr>
            <a:r>
              <a:rPr lang="bs-Latn-BA" sz="2200" dirty="0" smtClean="0"/>
              <a:t>Dodijeliti mu vrijednosti atributima pri iniijalizaciji</a:t>
            </a:r>
          </a:p>
          <a:p>
            <a:pPr marL="857250" lvl="1" indent="-457200" algn="just">
              <a:buAutoNum type="arabicPeriod"/>
            </a:pPr>
            <a:r>
              <a:rPr lang="bs-Latn-BA" sz="2200" dirty="0" smtClean="0"/>
              <a:t>Dodijliti mu vrijednosti atributima nakon inicijalizacije</a:t>
            </a:r>
          </a:p>
          <a:p>
            <a:pPr marL="857250" lvl="1" indent="-457200" algn="just">
              <a:buAutoNum type="arabicPeriod"/>
            </a:pPr>
            <a:r>
              <a:rPr lang="bs-Latn-BA" sz="2200" dirty="0" smtClean="0"/>
              <a:t>Ispisati sve atribute kreiranog objekta</a:t>
            </a:r>
          </a:p>
        </p:txBody>
      </p:sp>
    </p:spTree>
    <p:extLst>
      <p:ext uri="{BB962C8B-B14F-4D97-AF65-F5344CB8AC3E}">
        <p14:creationId xmlns:p14="http://schemas.microsoft.com/office/powerpoint/2010/main" val="28676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/>
              <a:t>Strukture kao članovi strukture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00258"/>
            <a:ext cx="9342429" cy="5748272"/>
          </a:xfrm>
        </p:spPr>
        <p:txBody>
          <a:bodyPr>
            <a:normAutofit/>
          </a:bodyPr>
          <a:lstStyle/>
          <a:p>
            <a:pPr algn="just"/>
            <a:r>
              <a:rPr lang="bs-Latn-BA" sz="2400" dirty="0" smtClean="0"/>
              <a:t>Do sada smo datum rođenja predstavljali kao niz karaktera</a:t>
            </a:r>
          </a:p>
          <a:p>
            <a:pPr algn="just"/>
            <a:r>
              <a:rPr lang="bs-Latn-BA" sz="2400" dirty="0"/>
              <a:t>D</a:t>
            </a:r>
            <a:r>
              <a:rPr lang="bs-Latn-BA" sz="2400" dirty="0" smtClean="0"/>
              <a:t>a li je moguće da vršimo operacije kao što je upoređivanje koji je datuma?</a:t>
            </a:r>
          </a:p>
          <a:p>
            <a:pPr algn="just"/>
            <a:r>
              <a:rPr lang="bs-Latn-BA" sz="2400" dirty="0" smtClean="0"/>
              <a:t>Strukture mogu imati članove koje su objekti neke druge strukture</a:t>
            </a:r>
          </a:p>
        </p:txBody>
      </p:sp>
    </p:spTree>
    <p:extLst>
      <p:ext uri="{BB962C8B-B14F-4D97-AF65-F5344CB8AC3E}">
        <p14:creationId xmlns:p14="http://schemas.microsoft.com/office/powerpoint/2010/main" val="30904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510862"/>
          </a:xfrm>
        </p:spPr>
        <p:txBody>
          <a:bodyPr>
            <a:normAutofit fontScale="90000"/>
          </a:bodyPr>
          <a:lstStyle/>
          <a:p>
            <a:r>
              <a:rPr lang="bs-Latn-BA" dirty="0" smtClean="0"/>
              <a:t>Primjer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00258"/>
            <a:ext cx="9342429" cy="57482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bs-Latn-BA" sz="2400" dirty="0" smtClean="0"/>
              <a:t>struct Datum</a:t>
            </a:r>
          </a:p>
          <a:p>
            <a:pPr marL="0" indent="0" algn="just">
              <a:buNone/>
            </a:pPr>
            <a:r>
              <a:rPr lang="bs-Latn-BA" sz="2400" dirty="0" smtClean="0"/>
              <a:t>{</a:t>
            </a:r>
          </a:p>
          <a:p>
            <a:pPr marL="0" indent="0" algn="just">
              <a:buNone/>
            </a:pPr>
            <a:r>
              <a:rPr lang="bs-Latn-BA" sz="2400" dirty="0" smtClean="0"/>
              <a:t>	int dan,mjesec,godina;</a:t>
            </a:r>
            <a:endParaRPr lang="bs-Latn-BA" sz="2400" dirty="0"/>
          </a:p>
          <a:p>
            <a:pPr marL="0" indent="0" algn="just">
              <a:buNone/>
            </a:pPr>
            <a:r>
              <a:rPr lang="bs-Latn-BA" sz="2400" dirty="0" smtClean="0"/>
              <a:t>}</a:t>
            </a:r>
          </a:p>
          <a:p>
            <a:pPr marL="0" indent="0" algn="just">
              <a:buNone/>
            </a:pPr>
            <a:r>
              <a:rPr lang="bs-Latn-BA" sz="2400" dirty="0" smtClean="0"/>
              <a:t>struct Osoba</a:t>
            </a:r>
          </a:p>
          <a:p>
            <a:pPr marL="0" indent="0" algn="just">
              <a:buNone/>
            </a:pPr>
            <a:r>
              <a:rPr lang="bs-Latn-BA" sz="2400" dirty="0" smtClean="0"/>
              <a:t>{</a:t>
            </a:r>
          </a:p>
          <a:p>
            <a:pPr marL="0" indent="0" algn="just">
              <a:buNone/>
            </a:pPr>
            <a:r>
              <a:rPr lang="bs-Latn-BA" sz="2400" dirty="0" smtClean="0"/>
              <a:t>	Datum datumRodjenja;</a:t>
            </a:r>
          </a:p>
          <a:p>
            <a:pPr marL="0" indent="0" algn="just">
              <a:buNone/>
            </a:pPr>
            <a:r>
              <a:rPr lang="bs-Latn-BA" sz="2400" dirty="0"/>
              <a:t>	</a:t>
            </a:r>
            <a:r>
              <a:rPr lang="bs-Latn-BA" sz="2400" dirty="0" smtClean="0"/>
              <a:t>...</a:t>
            </a:r>
            <a:endParaRPr lang="bs-Latn-BA" sz="2400" dirty="0"/>
          </a:p>
          <a:p>
            <a:pPr marL="0" indent="0" algn="just">
              <a:buNone/>
            </a:pPr>
            <a:r>
              <a:rPr lang="bs-Latn-BA" sz="2400" dirty="0" smtClean="0"/>
              <a:t>}</a:t>
            </a:r>
          </a:p>
          <a:p>
            <a:pPr marL="0" indent="0" algn="just">
              <a:buNone/>
            </a:pPr>
            <a:endParaRPr lang="bs-Latn-BA" sz="2400" dirty="0"/>
          </a:p>
          <a:p>
            <a:pPr algn="just"/>
            <a:r>
              <a:rPr lang="bs-Latn-BA" sz="2400" dirty="0" smtClean="0"/>
              <a:t>Kako pristupiti danu ukoliko imamo objekat tipa „Osoba“?</a:t>
            </a:r>
          </a:p>
          <a:p>
            <a:pPr marL="0" indent="0" algn="just">
              <a:buNone/>
            </a:pPr>
            <a:endParaRPr lang="bs-Latn-BA" sz="2400" dirty="0"/>
          </a:p>
        </p:txBody>
      </p:sp>
    </p:spTree>
    <p:extLst>
      <p:ext uri="{BB962C8B-B14F-4D97-AF65-F5344CB8AC3E}">
        <p14:creationId xmlns:p14="http://schemas.microsoft.com/office/powerpoint/2010/main" val="356514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</TotalTime>
  <Words>347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Strukture I</vt:lpstr>
      <vt:lpstr>Sadržaj predavanja</vt:lpstr>
      <vt:lpstr>Ugrađeni i korisnički tipovi podataka</vt:lpstr>
      <vt:lpstr>Kreiranje strukture</vt:lpstr>
      <vt:lpstr>Inicijalizacija objekata tipa strukture</vt:lpstr>
      <vt:lpstr>Pristup atributima strukture </vt:lpstr>
      <vt:lpstr>Vježba</vt:lpstr>
      <vt:lpstr>Strukture kao članovi strukture</vt:lpstr>
      <vt:lpstr>Primjer</vt:lpstr>
      <vt:lpstr>Pristup nizu unutar strukture</vt:lpstr>
      <vt:lpstr>Zadatak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Uvodno predavanje</dc:title>
  <dc:creator>Majda Vrebac</dc:creator>
  <cp:lastModifiedBy>KCKF Predavac M</cp:lastModifiedBy>
  <cp:revision>70</cp:revision>
  <dcterms:created xsi:type="dcterms:W3CDTF">2015-10-11T06:20:43Z</dcterms:created>
  <dcterms:modified xsi:type="dcterms:W3CDTF">2016-12-12T16:04:45Z</dcterms:modified>
</cp:coreProperties>
</file>