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83" y="2125015"/>
            <a:ext cx="7766936" cy="985664"/>
          </a:xfrm>
        </p:spPr>
        <p:txBody>
          <a:bodyPr/>
          <a:lstStyle/>
          <a:p>
            <a:pPr algn="ctr"/>
            <a:r>
              <a:rPr lang="bs-Latn-BA" dirty="0" smtClean="0"/>
              <a:t>Ponavljanje struktura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Mail</a:t>
            </a:r>
            <a:r>
              <a:rPr lang="bs-Latn-BA" sz="2400" smtClean="0">
                <a:solidFill>
                  <a:schemeClr val="tx1"/>
                </a:solidFill>
              </a:rPr>
              <a:t>: amervrebac@outlook.com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Ponavljanje struktura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 smtClean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Vježba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971464"/>
            <a:ext cx="3394115" cy="1089156"/>
          </a:xfr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90723"/>
            <a:ext cx="3472071" cy="198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472026"/>
            <a:ext cx="3394115" cy="2030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23" y="2617630"/>
            <a:ext cx="3625887" cy="22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Vježba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9342429" cy="5598013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bs-Latn-BA" sz="2400" dirty="0" smtClean="0">
                <a:solidFill>
                  <a:schemeClr val="tx1"/>
                </a:solidFill>
              </a:rPr>
              <a:t>Kreirati funkcije za unos i ispis Datuma.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bs-Latn-BA" sz="2400" dirty="0" smtClean="0">
                <a:solidFill>
                  <a:schemeClr val="tx1"/>
                </a:solidFill>
              </a:rPr>
              <a:t>Kreirati funkcije za unos, ispis i dealokaciju Autora.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bs-Latn-BA" sz="2400" dirty="0">
                <a:solidFill>
                  <a:schemeClr val="tx1"/>
                </a:solidFill>
              </a:rPr>
              <a:t>Kreirati funkcije za unos, ispis i dealokaciju </a:t>
            </a:r>
            <a:r>
              <a:rPr lang="bs-Latn-BA" sz="2400" dirty="0" smtClean="0">
                <a:solidFill>
                  <a:schemeClr val="tx1"/>
                </a:solidFill>
              </a:rPr>
              <a:t>Knjige.</a:t>
            </a:r>
            <a:endParaRPr lang="bs-Latn-BA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bs-Latn-BA" sz="2400" dirty="0" smtClean="0">
                <a:solidFill>
                  <a:schemeClr val="tx1"/>
                </a:solidFill>
              </a:rPr>
              <a:t>Kreirati funkcije za strukutru biblioteka: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Unos – omogućiti unos grada i alocirati memorijski prostor za knjige.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Ispis – ispisati sve knjige u biblioteci.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Dodaj – funkcija za dodavanje nove knjige u biblioteku, ukoliko je potrebno izvršiti proširenje niza. Onemogućiti dodavanje knjiga sa istim brojem.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PretragaPoNazivu – funkcija vraća sve knjige koje imaju u nazivu tekst koji unosi korisnik.</a:t>
            </a:r>
            <a:endParaRPr lang="bs-Latn-B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1369"/>
            <a:ext cx="9342429" cy="5894228"/>
          </a:xfrm>
          <a:ln>
            <a:noFill/>
          </a:ln>
        </p:spPr>
        <p:txBody>
          <a:bodyPr>
            <a:normAutofit/>
          </a:bodyPr>
          <a:lstStyle/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Ukloni – </a:t>
            </a:r>
            <a:r>
              <a:rPr lang="bs-Latn-BA" sz="2200" dirty="0">
                <a:solidFill>
                  <a:schemeClr val="tx1"/>
                </a:solidFill>
              </a:rPr>
              <a:t>funkcija za </a:t>
            </a:r>
            <a:r>
              <a:rPr lang="bs-Latn-BA" sz="2200" dirty="0" smtClean="0">
                <a:solidFill>
                  <a:schemeClr val="tx1"/>
                </a:solidFill>
              </a:rPr>
              <a:t>uklanjanje knjige na osnovu broja koji unosi korisnik. Ukoliko knjiga postoji izvršiti njeno uklanjanje.</a:t>
            </a:r>
            <a:endParaRPr lang="bs-Latn-BA" sz="2200" dirty="0">
              <a:solidFill>
                <a:schemeClr val="tx1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endParaRPr lang="bs-Latn-BA" sz="2200" dirty="0">
              <a:solidFill>
                <a:schemeClr val="tx1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endParaRPr lang="bs-Latn-BA" sz="2200" dirty="0" smtClean="0">
              <a:solidFill>
                <a:schemeClr val="tx1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>
                <a:solidFill>
                  <a:schemeClr val="tx1"/>
                </a:solidFill>
              </a:rPr>
              <a:t>Napisati program koji će korisniku omogućiti da unese broj lemenata niza. Nakon toga omogućiti mu unos svih decimalnih brojeva. Koristeći rekurzivnu funkciju izračunati sumu svih brojeva u rasponu od 5 do 20. Funkciju pozvati koristeći pokazivač na funkcije.</a:t>
            </a:r>
          </a:p>
          <a:p>
            <a:pPr marL="857250" lvl="1" indent="-457200" algn="just">
              <a:buFont typeface="+mj-lt"/>
              <a:buAutoNum type="arabicPeriod"/>
            </a:pPr>
            <a:endParaRPr lang="bs-Latn-BA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Vježba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6535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170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Ponavljanje struktura</vt:lpstr>
      <vt:lpstr>Ponavljanje struktura</vt:lpstr>
      <vt:lpstr>Vježba</vt:lpstr>
      <vt:lpstr>Vježba</vt:lpstr>
      <vt:lpstr>Vježba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178</cp:revision>
  <dcterms:created xsi:type="dcterms:W3CDTF">2015-10-11T06:20:43Z</dcterms:created>
  <dcterms:modified xsi:type="dcterms:W3CDTF">2016-12-22T18:55:11Z</dcterms:modified>
</cp:coreProperties>
</file>