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6" r:id="rId4"/>
    <p:sldId id="289" r:id="rId5"/>
    <p:sldId id="290" r:id="rId6"/>
    <p:sldId id="29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883" y="2125015"/>
            <a:ext cx="7766936" cy="985664"/>
          </a:xfrm>
        </p:spPr>
        <p:txBody>
          <a:bodyPr/>
          <a:lstStyle/>
          <a:p>
            <a:pPr algn="ctr"/>
            <a:r>
              <a:rPr lang="bs-Latn-BA" dirty="0" smtClean="0"/>
              <a:t>Strukture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bs-Latn-BA" sz="2400" dirty="0" smtClean="0">
                <a:solidFill>
                  <a:schemeClr val="tx1"/>
                </a:solidFill>
              </a:rPr>
              <a:t>Predavač: Amer Vrebac</a:t>
            </a:r>
          </a:p>
          <a:p>
            <a:pPr algn="l"/>
            <a:r>
              <a:rPr lang="bs-Latn-BA" sz="2400" dirty="0" smtClean="0">
                <a:solidFill>
                  <a:schemeClr val="tx1"/>
                </a:solidFill>
              </a:rPr>
              <a:t>Mail: </a:t>
            </a:r>
            <a:r>
              <a:rPr lang="bs-Latn-BA" sz="2400" dirty="0" smtClean="0">
                <a:solidFill>
                  <a:schemeClr val="tx1"/>
                </a:solidFill>
              </a:rPr>
              <a:t>amervrebac@outlook.com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Ponavljanje struktura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0127"/>
            <a:ext cx="9342429" cy="5553856"/>
          </a:xfrm>
        </p:spPr>
        <p:txBody>
          <a:bodyPr>
            <a:normAutofit/>
          </a:bodyPr>
          <a:lstStyle/>
          <a:p>
            <a:r>
              <a:rPr lang="bs-Latn-BA" sz="2400" dirty="0" smtClean="0"/>
              <a:t>Enumeracije</a:t>
            </a:r>
          </a:p>
          <a:p>
            <a:r>
              <a:rPr lang="bs-Latn-BA" sz="2400" dirty="0" smtClean="0"/>
              <a:t>Funkcije kao članice struktura</a:t>
            </a:r>
          </a:p>
          <a:p>
            <a:r>
              <a:rPr lang="bs-Latn-BA" sz="2400" dirty="0" smtClean="0"/>
              <a:t>This pokazivač</a:t>
            </a:r>
          </a:p>
          <a:p>
            <a:r>
              <a:rPr lang="bs-Latn-BA" sz="2400" dirty="0" smtClean="0"/>
              <a:t>Vježba</a:t>
            </a:r>
          </a:p>
        </p:txBody>
      </p:sp>
    </p:spTree>
    <p:extLst>
      <p:ext uri="{BB962C8B-B14F-4D97-AF65-F5344CB8AC3E}">
        <p14:creationId xmlns:p14="http://schemas.microsoft.com/office/powerpoint/2010/main" val="6501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Enumeracije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7583"/>
            <a:ext cx="9342429" cy="5598013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Enumeracija je korisnički definisan tip podatka koji se sastoji od jedne ili više konstantnih vrijednosti.</a:t>
            </a: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Enumeracije se koriste za lakše čitanje i bolje razumijevanje progamerskog koda.</a:t>
            </a:r>
          </a:p>
          <a:p>
            <a:pPr marL="0" indent="0" algn="just">
              <a:buNone/>
            </a:pPr>
            <a:endParaRPr lang="bs-Latn-BA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bs-Latn-BA" sz="2200" dirty="0" smtClean="0">
                <a:solidFill>
                  <a:schemeClr val="tx1"/>
                </a:solidFill>
              </a:rPr>
              <a:t>enum ZanrFilma{akcioni, ljubavni,drama...}</a:t>
            </a:r>
          </a:p>
          <a:p>
            <a:pPr marL="0" indent="0" algn="just">
              <a:buNone/>
            </a:pPr>
            <a:endParaRPr lang="bs-Latn-BA" sz="2200" dirty="0">
              <a:solidFill>
                <a:schemeClr val="tx1"/>
              </a:solidFill>
            </a:endParaRP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Nakon definisanja enumeracije ona se korsti kao tip podatka.</a:t>
            </a:r>
          </a:p>
          <a:p>
            <a:pPr algn="just"/>
            <a:endParaRPr lang="bs-Latn-BA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bs-Latn-BA" sz="2200" dirty="0" smtClean="0">
                <a:solidFill>
                  <a:schemeClr val="tx1"/>
                </a:solidFill>
              </a:rPr>
              <a:t>ZanrFilma zanr = drama;</a:t>
            </a:r>
          </a:p>
        </p:txBody>
      </p:sp>
    </p:spTree>
    <p:extLst>
      <p:ext uri="{BB962C8B-B14F-4D97-AF65-F5344CB8AC3E}">
        <p14:creationId xmlns:p14="http://schemas.microsoft.com/office/powerpoint/2010/main" val="32409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Enumeracije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7583"/>
            <a:ext cx="9342429" cy="5598013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Nazivi enumeracija moraju biti unikatni.</a:t>
            </a: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Enumeracija može da bude definisana bilo gdje u programu, kao globalna ili kao lokalna.</a:t>
            </a: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Enumeracijama u pozadini programa se dodijeljuju cjelobrojne vrijednosti.</a:t>
            </a: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Korisnik može eksplicitno dodijeliti enumeracijama vrijednosti</a:t>
            </a:r>
          </a:p>
          <a:p>
            <a:pPr algn="just"/>
            <a:endParaRPr lang="bs-Latn-BA" sz="2200" dirty="0">
              <a:solidFill>
                <a:schemeClr val="tx1"/>
              </a:solidFill>
            </a:endParaRPr>
          </a:p>
          <a:p>
            <a:pPr algn="just"/>
            <a:r>
              <a:rPr lang="bs-Latn-BA" sz="2200" dirty="0">
                <a:solidFill>
                  <a:schemeClr val="tx1"/>
                </a:solidFill>
              </a:rPr>
              <a:t>enum ZanrFilma{akcioni, </a:t>
            </a:r>
            <a:r>
              <a:rPr lang="bs-Latn-BA" sz="2200" dirty="0" smtClean="0">
                <a:solidFill>
                  <a:schemeClr val="tx1"/>
                </a:solidFill>
              </a:rPr>
              <a:t>ljubavni=5,drama</a:t>
            </a:r>
            <a:r>
              <a:rPr lang="bs-Latn-BA" sz="2200" dirty="0">
                <a:solidFill>
                  <a:schemeClr val="tx1"/>
                </a:solidFill>
              </a:rPr>
              <a:t>...}</a:t>
            </a:r>
          </a:p>
          <a:p>
            <a:pPr algn="just"/>
            <a:endParaRPr lang="bs-Latn-BA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Funkcije kao članice struktura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7583"/>
            <a:ext cx="9342429" cy="5598013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Unutar strukture je moguće implementirati funkciju.</a:t>
            </a: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Svrha funkcija članica je olakšani pristup drugim atributima strukture.</a:t>
            </a: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Funkcijama se pristupa pomoću operatora „.“</a:t>
            </a:r>
          </a:p>
          <a:p>
            <a:pPr algn="just"/>
            <a:endParaRPr lang="bs-Latn-BA" sz="2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3257"/>
            <a:ext cx="4567707" cy="3464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04" y="3581423"/>
            <a:ext cx="5690896" cy="32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This pokazivač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7583"/>
            <a:ext cx="9342429" cy="5598013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Funkcije članice strukture posjeduju pokazivač na objekat koji ih je pozvao.</a:t>
            </a: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Tom pokazivaču se pristupa pomoću ključne riječi „this“.</a:t>
            </a: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Objektima koje posjeduje „this“ pokazivač se pristupa pomoću „-&gt;“ s obzirom da se radi o pokazivaču.</a:t>
            </a:r>
          </a:p>
          <a:p>
            <a:pPr algn="just"/>
            <a:r>
              <a:rPr lang="bs-Latn-BA" sz="2200" dirty="0" smtClean="0">
                <a:solidFill>
                  <a:schemeClr val="tx1"/>
                </a:solidFill>
              </a:rPr>
              <a:t>Ukoliko ne navedemo eksplicitno pokazivač kompajler će mu pristupiti nakon što se program kompajlira.</a:t>
            </a:r>
          </a:p>
          <a:p>
            <a:pPr algn="just"/>
            <a:endParaRPr lang="bs-Latn-BA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11" y="975732"/>
            <a:ext cx="4498841" cy="4498841"/>
          </a:xfrm>
        </p:spPr>
      </p:pic>
    </p:spTree>
    <p:extLst>
      <p:ext uri="{BB962C8B-B14F-4D97-AF65-F5344CB8AC3E}">
        <p14:creationId xmlns:p14="http://schemas.microsoft.com/office/powerpoint/2010/main" val="17687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979</TotalTime>
  <Words>196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Strukture 2</vt:lpstr>
      <vt:lpstr>Ponavljanje struktura</vt:lpstr>
      <vt:lpstr>Enumeracije</vt:lpstr>
      <vt:lpstr>Enumeracije</vt:lpstr>
      <vt:lpstr>Funkcije kao članice struktura</vt:lpstr>
      <vt:lpstr>This pokazivač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Uvodno predavanje</dc:title>
  <dc:creator>Majda Vrebac</dc:creator>
  <cp:lastModifiedBy>KCKF Predavac M</cp:lastModifiedBy>
  <cp:revision>184</cp:revision>
  <dcterms:created xsi:type="dcterms:W3CDTF">2015-10-11T06:20:43Z</dcterms:created>
  <dcterms:modified xsi:type="dcterms:W3CDTF">2016-12-22T16:42:34Z</dcterms:modified>
</cp:coreProperties>
</file>