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83" y="2125015"/>
            <a:ext cx="7766936" cy="985664"/>
          </a:xfrm>
        </p:spPr>
        <p:txBody>
          <a:bodyPr/>
          <a:lstStyle/>
          <a:p>
            <a:pPr algn="ctr"/>
            <a:r>
              <a:rPr lang="en-US" dirty="0" err="1"/>
              <a:t>Fajlovi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>
                <a:solidFill>
                  <a:schemeClr val="tx1"/>
                </a:solidFill>
              </a:rPr>
              <a:t>Mail: amervrebac@</a:t>
            </a:r>
            <a:r>
              <a:rPr lang="en-US" sz="2400" dirty="0">
                <a:solidFill>
                  <a:schemeClr val="tx1"/>
                </a:solidFill>
              </a:rPr>
              <a:t>outlook.com</a:t>
            </a: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en-US" noProof="1"/>
              <a:t>Klsae za manipulisanje fajlovima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20902"/>
            <a:ext cx="8596668" cy="5088350"/>
          </a:xfrm>
        </p:spPr>
        <p:txBody>
          <a:bodyPr>
            <a:normAutofit/>
          </a:bodyPr>
          <a:lstStyle/>
          <a:p>
            <a:r>
              <a:rPr lang="en-US" sz="2600" noProof="1"/>
              <a:t>ofstream – klasa za pisanje u fajl</a:t>
            </a:r>
          </a:p>
          <a:p>
            <a:r>
              <a:rPr lang="en-US" sz="2600" noProof="1"/>
              <a:t>ifstream – klasa za čitanje iz fajla</a:t>
            </a:r>
          </a:p>
          <a:p>
            <a:r>
              <a:rPr lang="en-US" sz="2600" noProof="1"/>
              <a:t>fstream – klasa pomoću koje možete pisati i čitati iz fajlova</a:t>
            </a:r>
          </a:p>
        </p:txBody>
      </p:sp>
    </p:spTree>
    <p:extLst>
      <p:ext uri="{BB962C8B-B14F-4D97-AF65-F5344CB8AC3E}">
        <p14:creationId xmlns:p14="http://schemas.microsoft.com/office/powerpoint/2010/main" val="213509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en-US" noProof="1"/>
              <a:t>Otvaranje</a:t>
            </a:r>
            <a:r>
              <a:rPr lang="en-US" dirty="0"/>
              <a:t> </a:t>
            </a:r>
            <a:r>
              <a:rPr lang="en-US" dirty="0" err="1"/>
              <a:t>fajlova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20902"/>
            <a:ext cx="8596668" cy="5088350"/>
          </a:xfrm>
        </p:spPr>
        <p:txBody>
          <a:bodyPr>
            <a:normAutofit/>
          </a:bodyPr>
          <a:lstStyle/>
          <a:p>
            <a:r>
              <a:rPr lang="en-US" sz="2600" noProof="1"/>
              <a:t>za otvaraje fajla se koristi funkcija open(naziv_fajla, nocin_otvaranja_(mod))</a:t>
            </a:r>
          </a:p>
          <a:p>
            <a:endParaRPr lang="en-US" sz="2600" noProof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2798"/>
              </p:ext>
            </p:extLst>
          </p:nvPr>
        </p:nvGraphicFramePr>
        <p:xfrm>
          <a:off x="832155" y="2111146"/>
          <a:ext cx="9146732" cy="424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028">
                  <a:extLst>
                    <a:ext uri="{9D8B030D-6E8A-4147-A177-3AD203B41FA5}">
                      <a16:colId xmlns:a16="http://schemas.microsoft.com/office/drawing/2014/main" val="971311707"/>
                    </a:ext>
                  </a:extLst>
                </a:gridCol>
                <a:gridCol w="7341704">
                  <a:extLst>
                    <a:ext uri="{9D8B030D-6E8A-4147-A177-3AD203B41FA5}">
                      <a16:colId xmlns:a16="http://schemas.microsoft.com/office/drawing/2014/main" val="3567164559"/>
                    </a:ext>
                  </a:extLst>
                </a:gridCol>
              </a:tblGrid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0612"/>
                  </a:ext>
                </a:extLst>
              </a:tr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ios::in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noProof="1"/>
                        <a:t>otvara fajl za </a:t>
                      </a:r>
                      <a:r>
                        <a:rPr lang="bs-Latn-BA" sz="2400" noProof="1" smtClean="0"/>
                        <a:t>čitanje</a:t>
                      </a:r>
                      <a:endParaRPr lang="en-US" sz="24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36665"/>
                  </a:ext>
                </a:extLst>
              </a:tr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ios::out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noProof="1"/>
                        <a:t>otvara fajl za </a:t>
                      </a:r>
                      <a:r>
                        <a:rPr lang="bs-Latn-BA" sz="2400" noProof="1" smtClean="0"/>
                        <a:t>pisanje</a:t>
                      </a:r>
                      <a:endParaRPr lang="en-US" sz="24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55575"/>
                  </a:ext>
                </a:extLst>
              </a:tr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ios::binary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noProof="1"/>
                        <a:t>otvara fajl u binarnom modu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63817"/>
                  </a:ext>
                </a:extLst>
              </a:tr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ios::ate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noProof="1"/>
                        <a:t>postavlja pokazivač na kraj fajla, ukoliko nema sadržaja pokazivač će biti na početku fajla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62628"/>
                  </a:ext>
                </a:extLst>
              </a:tr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ios::app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noProof="1"/>
                        <a:t>dodaje novi sadržaj na postojeći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63901"/>
                  </a:ext>
                </a:extLst>
              </a:tr>
              <a:tr h="571158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/>
                        <a:t>ios::trunc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noProof="1"/>
                        <a:t>briše postojeći sadržaj fajla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5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en-US" noProof="1"/>
              <a:t>Otvaranje</a:t>
            </a:r>
            <a:r>
              <a:rPr lang="en-US" dirty="0"/>
              <a:t> </a:t>
            </a:r>
            <a:r>
              <a:rPr lang="en-US" dirty="0" err="1"/>
              <a:t>fajlova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20902"/>
            <a:ext cx="9325648" cy="50883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noProof="1"/>
              <a:t>moguće je kombinovati više modova koristeći “|” kao separator</a:t>
            </a:r>
          </a:p>
          <a:p>
            <a:pPr algn="just"/>
            <a:endParaRPr lang="en-US" sz="2600" noProof="1"/>
          </a:p>
          <a:p>
            <a:pPr algn="just"/>
            <a:r>
              <a:rPr lang="en-US" sz="2600" noProof="1"/>
              <a:t>Npr. otvaranje binarnog fajla u koji želimo dodati novi sadržaj na postojeći</a:t>
            </a:r>
          </a:p>
          <a:p>
            <a:pPr algn="just"/>
            <a:endParaRPr lang="en-US" sz="2600" noProof="1"/>
          </a:p>
          <a:p>
            <a:pPr algn="just"/>
            <a:r>
              <a:rPr lang="en-US" sz="2600" noProof="1"/>
              <a:t>ofstream fajl;</a:t>
            </a:r>
          </a:p>
          <a:p>
            <a:pPr algn="just"/>
            <a:r>
              <a:rPr lang="en-US" sz="2600" noProof="1"/>
              <a:t>fajl.open(“binarni.bin”, ios::out | ios::app | ios::binary);</a:t>
            </a:r>
          </a:p>
          <a:p>
            <a:pPr algn="just"/>
            <a:endParaRPr lang="en-US" sz="2600" noProof="1"/>
          </a:p>
          <a:p>
            <a:pPr algn="just"/>
            <a:r>
              <a:rPr lang="en-US" sz="2600" noProof="1"/>
              <a:t>funkcija is_open() – provjerava da li je fajl prethodno otvoren</a:t>
            </a:r>
          </a:p>
          <a:p>
            <a:pPr algn="just"/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21900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en-US" noProof="1"/>
              <a:t>Deafult-ni parametri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11458"/>
              </p:ext>
            </p:extLst>
          </p:nvPr>
        </p:nvGraphicFramePr>
        <p:xfrm>
          <a:off x="677334" y="1592503"/>
          <a:ext cx="835583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739">
                  <a:extLst>
                    <a:ext uri="{9D8B030D-6E8A-4147-A177-3AD203B41FA5}">
                      <a16:colId xmlns:a16="http://schemas.microsoft.com/office/drawing/2014/main" val="2271255673"/>
                    </a:ext>
                  </a:extLst>
                </a:gridCol>
                <a:gridCol w="5611091">
                  <a:extLst>
                    <a:ext uri="{9D8B030D-6E8A-4147-A177-3AD203B41FA5}">
                      <a16:colId xmlns:a16="http://schemas.microsoft.com/office/drawing/2014/main" val="3435193954"/>
                    </a:ext>
                  </a:extLst>
                </a:gridCol>
              </a:tblGrid>
              <a:tr h="69638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klasa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default-</a:t>
                      </a:r>
                      <a:r>
                        <a:rPr lang="en-US" sz="2400" dirty="0" err="1"/>
                        <a:t>na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vrijednost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24026"/>
                  </a:ext>
                </a:extLst>
              </a:tr>
              <a:tr h="69638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ofsteram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ios</a:t>
                      </a:r>
                      <a:r>
                        <a:rPr lang="en-US" sz="2400" dirty="0"/>
                        <a:t>::out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03619"/>
                  </a:ext>
                </a:extLst>
              </a:tr>
              <a:tr h="69638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ifstream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ios</a:t>
                      </a:r>
                      <a:r>
                        <a:rPr lang="en-US" sz="2400" dirty="0"/>
                        <a:t>::in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93964"/>
                  </a:ext>
                </a:extLst>
              </a:tr>
              <a:tr h="69638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fstream</a:t>
                      </a:r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dirty="0"/>
                    </a:p>
                    <a:p>
                      <a:pPr algn="ctr"/>
                      <a:r>
                        <a:rPr lang="en-US" sz="2400" dirty="0" err="1"/>
                        <a:t>ios</a:t>
                      </a:r>
                      <a:r>
                        <a:rPr lang="en-US" sz="2400" dirty="0"/>
                        <a:t>::out | </a:t>
                      </a:r>
                      <a:r>
                        <a:rPr lang="en-US" sz="2400" dirty="0" err="1"/>
                        <a:t>ios</a:t>
                      </a:r>
                      <a:r>
                        <a:rPr lang="en-US" sz="2400" dirty="0"/>
                        <a:t>::in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6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61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en-US" noProof="1"/>
              <a:t>Tekstalni fajlovi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20902"/>
            <a:ext cx="9325648" cy="5088350"/>
          </a:xfrm>
        </p:spPr>
        <p:txBody>
          <a:bodyPr>
            <a:normAutofit/>
          </a:bodyPr>
          <a:lstStyle/>
          <a:p>
            <a:pPr algn="just"/>
            <a:r>
              <a:rPr lang="en-US" sz="2600" noProof="1"/>
              <a:t>ukoliko se ne navede mod ios::binary fajl će biti tekstualni</a:t>
            </a:r>
          </a:p>
          <a:p>
            <a:pPr algn="just"/>
            <a:endParaRPr lang="en-US" sz="2600" noProof="1"/>
          </a:p>
          <a:p>
            <a:r>
              <a:rPr lang="en-US" sz="2600" dirty="0"/>
              <a:t>if (</a:t>
            </a:r>
            <a:r>
              <a:rPr lang="en-US" sz="2600" dirty="0" err="1"/>
              <a:t>myfile.is_open</a:t>
            </a:r>
            <a:r>
              <a:rPr lang="en-US" sz="2600" dirty="0"/>
              <a:t>())</a:t>
            </a:r>
          </a:p>
          <a:p>
            <a:pPr lvl="1"/>
            <a:r>
              <a:rPr lang="en-US" sz="2600" dirty="0"/>
              <a:t>while (</a:t>
            </a:r>
            <a:r>
              <a:rPr lang="en-US" sz="2600" dirty="0" err="1"/>
              <a:t>myfile.getline</a:t>
            </a:r>
            <a:r>
              <a:rPr lang="en-US" sz="2600" dirty="0"/>
              <a:t>(line,100))</a:t>
            </a:r>
          </a:p>
          <a:p>
            <a:pPr marL="1371600" lvl="3" indent="0">
              <a:buNone/>
            </a:pPr>
            <a:r>
              <a:rPr lang="en-US" sz="2600" dirty="0" err="1"/>
              <a:t>cout</a:t>
            </a:r>
            <a:r>
              <a:rPr lang="en-US" sz="2600" dirty="0"/>
              <a:t> &lt;&lt; line &lt;&lt; '\n';</a:t>
            </a:r>
          </a:p>
          <a:p>
            <a:r>
              <a:rPr lang="en-US" sz="2600" dirty="0" err="1"/>
              <a:t>myfile.close</a:t>
            </a:r>
            <a:r>
              <a:rPr lang="en-US" sz="2600" dirty="0"/>
              <a:t>();</a:t>
            </a:r>
            <a:endParaRPr lang="en-US" sz="2600" noProof="1"/>
          </a:p>
          <a:p>
            <a:pPr algn="just"/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18098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en-US" noProof="1"/>
              <a:t>Binarni fajlovi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020902"/>
            <a:ext cx="9325648" cy="5088350"/>
          </a:xfrm>
        </p:spPr>
        <p:txBody>
          <a:bodyPr>
            <a:normAutofit/>
          </a:bodyPr>
          <a:lstStyle/>
          <a:p>
            <a:pPr algn="just"/>
            <a:r>
              <a:rPr lang="en-US" sz="2600" noProof="1"/>
              <a:t>označavaju se modom ios::binary</a:t>
            </a:r>
          </a:p>
          <a:p>
            <a:pPr algn="just"/>
            <a:r>
              <a:rPr lang="en-US" sz="2600" noProof="1"/>
              <a:t>u binarne fajlove možemo upisivati strukture kao i čitati iz fajlova i raditi direktnu konveriju u strukture</a:t>
            </a:r>
          </a:p>
          <a:p>
            <a:pPr algn="just"/>
            <a:r>
              <a:rPr lang="en-US" sz="2600" dirty="0" err="1"/>
              <a:t>fajlw.write</a:t>
            </a:r>
            <a:r>
              <a:rPr lang="en-US" sz="2600" dirty="0"/>
              <a:t>((char*)&amp;</a:t>
            </a:r>
            <a:r>
              <a:rPr lang="en-US" sz="2600" dirty="0" err="1"/>
              <a:t>objekatDatum</a:t>
            </a:r>
            <a:r>
              <a:rPr lang="en-US" sz="2600" dirty="0"/>
              <a:t>, </a:t>
            </a:r>
            <a:r>
              <a:rPr lang="en-US" sz="2600" dirty="0" err="1"/>
              <a:t>sizeof</a:t>
            </a:r>
            <a:r>
              <a:rPr lang="en-US" sz="2600" dirty="0"/>
              <a:t>(Datum));</a:t>
            </a:r>
          </a:p>
          <a:p>
            <a:pPr algn="just"/>
            <a:r>
              <a:rPr lang="en-US" sz="2600" dirty="0" err="1"/>
              <a:t>fajlr.read</a:t>
            </a:r>
            <a:r>
              <a:rPr lang="en-US" sz="2600" dirty="0"/>
              <a:t>((char*)&amp;</a:t>
            </a:r>
            <a:r>
              <a:rPr lang="en-US" sz="2600" dirty="0" err="1"/>
              <a:t>objekatDatum</a:t>
            </a:r>
            <a:r>
              <a:rPr lang="en-US" sz="2600" dirty="0"/>
              <a:t>, </a:t>
            </a:r>
            <a:r>
              <a:rPr lang="en-US" sz="2600" dirty="0" err="1"/>
              <a:t>sizeof</a:t>
            </a:r>
            <a:r>
              <a:rPr lang="en-US" sz="2600" dirty="0"/>
              <a:t>(Datum));</a:t>
            </a:r>
            <a:endParaRPr lang="en-US" sz="2600" noProof="1"/>
          </a:p>
          <a:p>
            <a:pPr algn="just"/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20637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1177</TotalTime>
  <Words>256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Fajlovi</vt:lpstr>
      <vt:lpstr>Klsae za manipulisanje fajlovima</vt:lpstr>
      <vt:lpstr>Otvaranje fajlova</vt:lpstr>
      <vt:lpstr>Otvaranje fajlova</vt:lpstr>
      <vt:lpstr>Deafult-ni parametri</vt:lpstr>
      <vt:lpstr>Tekstalni fajlovi</vt:lpstr>
      <vt:lpstr>Binarni fajlovi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KCKF Predavac M</cp:lastModifiedBy>
  <cp:revision>215</cp:revision>
  <dcterms:created xsi:type="dcterms:W3CDTF">2015-10-11T06:20:43Z</dcterms:created>
  <dcterms:modified xsi:type="dcterms:W3CDTF">2017-02-02T16:11:33Z</dcterms:modified>
</cp:coreProperties>
</file>