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pastebin.com/FQ7g0Nh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pastebin.com/cqGFsdN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pastebin.com/dfunrab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www.npmj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jsbin.com/xokogat/3/edit?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docs.npmjs.com/cli/insta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pastebin.com/Ffa0GSL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pastebin.com/LukzuTA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pastebin.com/6szPyxx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564128" y="2771925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hr-BA" sz="3200">
                <a:solidFill>
                  <a:schemeClr val="lt1"/>
                </a:solidFill>
              </a:rPr>
              <a:t>Node package manager (npm)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135999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hr-BA" sz="1800">
                <a:solidFill>
                  <a:schemeClr val="lt1"/>
                </a:solidFill>
              </a:rPr>
              <a:t>Amer Selimović, Ivan Visković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hr-BA" sz="1200">
                <a:solidFill>
                  <a:schemeClr val="lt1"/>
                </a:solidFill>
              </a:rPr>
              <a:t>Backend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Koristeći modul “</a:t>
            </a:r>
            <a:r>
              <a:rPr b="1" lang="hr-BA" sz="3000">
                <a:solidFill>
                  <a:schemeClr val="dk1"/>
                </a:solidFill>
              </a:rPr>
              <a:t>moment</a:t>
            </a:r>
            <a:r>
              <a:rPr lang="hr-BA" sz="3000">
                <a:solidFill>
                  <a:schemeClr val="dk1"/>
                </a:solidFill>
              </a:rPr>
              <a:t>” izračunajte i ispišite koliko je dana ostalo do kraja ove godine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5.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Koristeći modul “</a:t>
            </a:r>
            <a:r>
              <a:rPr b="1" lang="hr-BA" sz="3000">
                <a:solidFill>
                  <a:schemeClr val="dk1"/>
                </a:solidFill>
              </a:rPr>
              <a:t>request</a:t>
            </a:r>
            <a:r>
              <a:rPr lang="hr-BA" sz="3000">
                <a:solidFill>
                  <a:schemeClr val="dk1"/>
                </a:solidFill>
              </a:rPr>
              <a:t>” posaljite request na spark.ba i ispisite response, status code i body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6.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Koristeći modul “</a:t>
            </a:r>
            <a:r>
              <a:rPr b="1" lang="hr-BA" sz="3000">
                <a:solidFill>
                  <a:schemeClr val="dk1"/>
                </a:solidFill>
              </a:rPr>
              <a:t>geolib</a:t>
            </a:r>
            <a:r>
              <a:rPr lang="hr-BA" sz="3000">
                <a:solidFill>
                  <a:schemeClr val="dk1"/>
                </a:solidFill>
              </a:rPr>
              <a:t>” izracunajte udaljenost izmedju Mostara i Sarajeva u kilometrima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7.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069484" y="2499555"/>
            <a:ext cx="331569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Roboto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71899" y="1333475"/>
            <a:ext cx="106482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NPM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npm init i package.json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npm install -g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hr-BA" sz="2600">
                <a:solidFill>
                  <a:schemeClr val="dk1"/>
                </a:solidFill>
              </a:rPr>
              <a:t>Zadaci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Sadržaj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Koristi se za instaliranje “vanjskih” modula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Glavni repositorij modula: </a:t>
            </a:r>
            <a:r>
              <a:rPr lang="hr-BA" sz="3000" u="sng">
                <a:solidFill>
                  <a:schemeClr val="hlink"/>
                </a:solidFill>
                <a:hlinkClick r:id="rId4"/>
              </a:rPr>
              <a:t>www.npmjs.com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Primjer korištenja npm install ime_modula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Primjer instaliranja točne verzije modula: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3000">
                <a:solidFill>
                  <a:schemeClr val="dk1"/>
                </a:solidFill>
              </a:rPr>
              <a:t>	npm install ime_modula@verzija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NPM - Node package manager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hr-BA" sz="2500">
                <a:solidFill>
                  <a:schemeClr val="dk1"/>
                </a:solidFill>
              </a:rPr>
              <a:t>npm init</a:t>
            </a:r>
            <a:r>
              <a:rPr lang="hr-BA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Interaktivno k</a:t>
            </a:r>
            <a:r>
              <a:rPr lang="hr-BA" sz="2500">
                <a:solidFill>
                  <a:schemeClr val="dk1"/>
                </a:solidFill>
              </a:rPr>
              <a:t>reiranje package.json file-a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hr-BA" sz="2500">
                <a:solidFill>
                  <a:schemeClr val="dk1"/>
                </a:solidFill>
              </a:rPr>
              <a:t>package.json</a:t>
            </a:r>
            <a:r>
              <a:rPr lang="hr-BA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Spisak potrebnih paketa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Olakšava instalaciju 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BA" sz="2500">
                <a:solidFill>
                  <a:schemeClr val="dk1"/>
                </a:solidFill>
              </a:rPr>
              <a:t> - </a:t>
            </a:r>
            <a:r>
              <a:rPr lang="hr-BA" sz="2500" u="sng">
                <a:solidFill>
                  <a:schemeClr val="hlink"/>
                </a:solidFill>
                <a:hlinkClick r:id="rId4"/>
              </a:rPr>
              <a:t>Primjer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npm init i package.json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b="1" lang="hr-BA" sz="2500">
                <a:solidFill>
                  <a:schemeClr val="dk1"/>
                </a:solidFill>
              </a:rPr>
              <a:t>npm install package_name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Lokalna instalacija, node_modules folder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Paket je vezan za projekt, koristimo ga pomocu require('package_name');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hr-BA" sz="2500">
                <a:solidFill>
                  <a:schemeClr val="dk1"/>
                </a:solidFill>
              </a:rPr>
              <a:t>npm install -g package_name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Paket je instaliran globalno na sistemu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hr-BA" sz="2500">
                <a:solidFill>
                  <a:schemeClr val="dk1"/>
                </a:solidFill>
              </a:rPr>
              <a:t>Moguce ga je koristiti iz command line-a, npr. </a:t>
            </a:r>
            <a:r>
              <a:rPr b="1" lang="hr-BA" sz="2500">
                <a:solidFill>
                  <a:schemeClr val="dk1"/>
                </a:solidFill>
              </a:rPr>
              <a:t>nodemon server.js 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hr-BA" sz="2500" u="sng">
                <a:solidFill>
                  <a:schemeClr val="hlink"/>
                </a:solidFill>
                <a:hlinkClick r:id="rId4"/>
              </a:rPr>
              <a:t>npm install documentation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npm install -g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Globalno instalirajte modul </a:t>
            </a:r>
            <a:r>
              <a:rPr b="1" lang="hr-BA" sz="3000">
                <a:solidFill>
                  <a:schemeClr val="dk1"/>
                </a:solidFill>
              </a:rPr>
              <a:t>speed-test 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Pokrenite ga iz terminala koristeci </a:t>
            </a:r>
            <a:r>
              <a:rPr b="1" lang="hr-BA" sz="3000">
                <a:solidFill>
                  <a:schemeClr val="dk1"/>
                </a:solidFill>
              </a:rPr>
              <a:t>speed-test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1.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Instalirajte modul </a:t>
            </a:r>
            <a:r>
              <a:rPr b="1" lang="hr-BA" sz="3000">
                <a:solidFill>
                  <a:schemeClr val="dk1"/>
                </a:solidFill>
              </a:rPr>
              <a:t>boxen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Kreirajte kutiju u koju cete upisati svoje ime</a:t>
            </a:r>
            <a:endParaRPr sz="3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2.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Instalirajte modul “</a:t>
            </a:r>
            <a:r>
              <a:rPr b="1" lang="hr-BA" sz="3000">
                <a:solidFill>
                  <a:schemeClr val="dk1"/>
                </a:solidFill>
              </a:rPr>
              <a:t>fs-extra</a:t>
            </a:r>
            <a:r>
              <a:rPr lang="hr-BA" sz="3000">
                <a:solidFill>
                  <a:schemeClr val="dk1"/>
                </a:solidFill>
              </a:rPr>
              <a:t>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U trenutnom folderu kreirajte folder sa svojim imenom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U kreirani folder dodajte file u koji cete upisati svoje ime, i iscitati podatke iz file-a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3.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Instalirajte modul “</a:t>
            </a:r>
            <a:r>
              <a:rPr b="1" lang="hr-BA" sz="3000">
                <a:solidFill>
                  <a:schemeClr val="dk1"/>
                </a:solidFill>
              </a:rPr>
              <a:t>colors</a:t>
            </a:r>
            <a:r>
              <a:rPr lang="hr-BA" sz="3000">
                <a:solidFill>
                  <a:schemeClr val="dk1"/>
                </a:solidFill>
              </a:rPr>
              <a:t>”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Ispišite neki tekst koristeći različite boje i stilove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Zadatak 4.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