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3" r:id="rId2"/>
  </p:sldMasterIdLst>
  <p:notesMasterIdLst>
    <p:notesMasterId r:id="rId21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324"/>
  </p:normalViewPr>
  <p:slideViewPr>
    <p:cSldViewPr snapToGrid="0" snapToObjects="1">
      <p:cViewPr varScale="1">
        <p:scale>
          <a:sx n="182" d="100"/>
          <a:sy n="18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166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25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rot="10800000" flipH="1">
            <a:off x="0" y="3093233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uk-UA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3686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26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673096" y="2078944"/>
            <a:ext cx="3114561" cy="825621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ctr">
              <a:buClr>
                <a:schemeClr val="lt1"/>
              </a:buClr>
            </a:pPr>
            <a:r>
              <a:rPr lang="hr-BA" sz="2400" b="1">
                <a:solidFill>
                  <a:schemeClr val="lt1"/>
                </a:solidFill>
              </a:rPr>
              <a:t>Tips &amp; tricks</a:t>
            </a:r>
          </a:p>
          <a:p>
            <a:pPr algn="ctr">
              <a:buClr>
                <a:schemeClr val="lt1"/>
              </a:buClr>
            </a:pPr>
            <a:endParaRPr lang="hr-BA" sz="2400" b="1">
              <a:solidFill>
                <a:schemeClr val="lt1"/>
              </a:solidFill>
            </a:endParaRPr>
          </a:p>
          <a:p>
            <a:pPr algn="ctr">
              <a:buClr>
                <a:schemeClr val="lt1"/>
              </a:buClr>
            </a:pPr>
            <a:r>
              <a:rPr lang="hr-BA" sz="2400" b="1">
                <a:solidFill>
                  <a:schemeClr val="lt1"/>
                </a:solidFill>
              </a:rPr>
              <a:t>Object oriented programming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6428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pomoću constructora kreiramo nove objekte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pozivamo ga s 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operatorom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postavlja propertye u novom objektu</a:t>
            </a:r>
            <a:endParaRPr sz="1800"/>
          </a:p>
        </p:txBody>
      </p:sp>
      <p:sp>
        <p:nvSpPr>
          <p:cNvPr id="166" name="Shape 166"/>
          <p:cNvSpPr txBox="1"/>
          <p:nvPr/>
        </p:nvSpPr>
        <p:spPr>
          <a:xfrm>
            <a:off x="-330000" y="3413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-227600" y="3413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kad se funkcije pozivaju s </a:t>
            </a:r>
            <a:r>
              <a:rPr lang="en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new, </a:t>
            </a: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vraćaju objekt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s postavljenim parametrima </a:t>
            </a:r>
            <a:r>
              <a:rPr lang="en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imaju property </a:t>
            </a:r>
            <a:r>
              <a:rPr lang="en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koji je funkcija koja je kreirala objekt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je dio </a:t>
            </a:r>
            <a:r>
              <a:rPr lang="en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prototypea </a:t>
            </a: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objekta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svaki objekt ima prototype prema kojemu se kreira i koji mu daje propertye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definirajte constructor Cd tako da ima propertye title, artist, te metode </a:t>
            </a:r>
            <a:r>
              <a:rPr lang="en" sz="1800" i="1"/>
              <a:t>setDuration </a:t>
            </a:r>
            <a:r>
              <a:rPr lang="en" sz="1800"/>
              <a:t>i </a:t>
            </a:r>
            <a:r>
              <a:rPr lang="en" sz="1800" i="1"/>
              <a:t>getDuration </a:t>
            </a:r>
            <a:r>
              <a:rPr lang="en" sz="1800"/>
              <a:t>koja će postaviti odnosno vratiti dužinu trajanja zapisa. Title i artist potrebno proslijediti prilikom instanciranja.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instancirajte dva cd-a i postavite duration</a:t>
            </a:r>
            <a:endParaRPr sz="1800"/>
          </a:p>
        </p:txBody>
      </p:sp>
      <p:sp>
        <p:nvSpPr>
          <p:cNvPr id="180" name="Shape 180"/>
          <p:cNvSpPr txBox="1"/>
          <p:nvPr/>
        </p:nvSpPr>
        <p:spPr>
          <a:xfrm>
            <a:off x="-330000" y="3413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-227600" y="3413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96525" y="3698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{} =&gt; new Object()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kad dohvaćamo property objekta, prvo se gleda postoji li u samom objektu, zatim u prototypeu pa u prototypeu prototypea sve dok ga ne nađe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kad postavljamo, postavlja se uvijek samo u objekt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možemo bilo kad dodavati objekte i metode svim objektima baziranim na nekom prototypeu, nešto što im je zajedničko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1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Protoype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8229600" cy="34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var cd= new Cd(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‘Empire Burlesque’, ‘Bob Dylan’</a:t>
            </a: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1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>
              <a:solidFill>
                <a:srgbClr val="222222"/>
              </a:solidFill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Cd.prototype.price = 10;</a:t>
            </a:r>
            <a:endParaRPr/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console.log(cd.price); </a:t>
            </a:r>
            <a:r>
              <a:rPr lang="en" sz="1800" b="0" i="1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// 10</a:t>
            </a:r>
            <a:endParaRPr sz="1800" b="0" i="1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>
              <a:solidFill>
                <a:srgbClr val="222222"/>
              </a:solidFill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cd.price = 15;</a:t>
            </a:r>
            <a:endParaRPr/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console.log(cd.price); </a:t>
            </a:r>
            <a:r>
              <a:rPr lang="en" sz="1800" b="0" i="1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// 1</a:t>
            </a:r>
            <a:r>
              <a:rPr lang="en" sz="1800" i="1">
                <a:solidFill>
                  <a:srgbClr val="6AA84F"/>
                </a:solidFill>
              </a:rPr>
              <a:t>5</a:t>
            </a:r>
            <a:endParaRPr>
              <a:solidFill>
                <a:srgbClr val="6AA84F"/>
              </a:solidFill>
            </a:endParaRPr>
          </a:p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82296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definirajte constructor Auto tako da ima propertye naziv, boja, kilometraža, prosječna potrošnja i metodu 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vozi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koja će povećati broj kilometara za 5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instancirajte dva automobila i provozajte ih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dodajte trenutnu količinu goriva property automobilima i postavite ju kod oba automobila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dodajte metodu koja će smanjivati količinu goriva za prosječnu potrošnju i smanjite količinu goriva u automobilima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24450" y="3697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napravite klasu O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soba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tako da ima ime, godine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proširite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 metodu u kojoj ispisuje uobičajeno vrijeme buđenja - 8:00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proširite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 metodu u kojoj ispisuje svoje ime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instancirajte jednu osobu i ispišite joj vrijeme buđenja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napravite </a:t>
            </a:r>
            <a:r>
              <a:rPr lang="en" sz="1800"/>
              <a:t>klasu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 tako da ima ime, godine i da može ispisati vrijeme buđenja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neka vrijeme buđenja kod studenta bude 10:00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instancirajte studenta i ispišite mu vrijeme buđenja i 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24450" y="3697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napravite klasu </a:t>
            </a:r>
            <a:r>
              <a:rPr lang="en" sz="1800"/>
              <a:t>Auto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tako da ima </a:t>
            </a:r>
            <a:r>
              <a:rPr lang="en" sz="1800"/>
              <a:t>naziv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/>
              <a:t>boju i prosječnu potrošnju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proširite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 metodu u kojoj </a:t>
            </a:r>
            <a:r>
              <a:rPr lang="en" sz="1800"/>
              <a:t>povećava prosječnu potrošnju za 5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instancirajte </a:t>
            </a:r>
            <a:r>
              <a:rPr lang="en" sz="1800"/>
              <a:t>novi auto i povećajte mu potrošnju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napravite </a:t>
            </a:r>
            <a:r>
              <a:rPr lang="en" sz="1800"/>
              <a:t>klasu TrkaciAuto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tako da ima </a:t>
            </a:r>
            <a:r>
              <a:rPr lang="en" sz="1800"/>
              <a:t>naziv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/>
              <a:t>boju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800"/>
              <a:t>prosječnu potrošnju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povećajte prosječnu potrošnju za 30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instancirajte </a:t>
            </a:r>
            <a:r>
              <a:rPr lang="en" sz="1800"/>
              <a:t>novi trkaći auto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 ispišite mu </a:t>
            </a:r>
            <a:r>
              <a:rPr lang="en" sz="1800"/>
              <a:t>prosječnu potrošnju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052113" y="1874666"/>
            <a:ext cx="2694018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3A2622"/>
              </a:buClr>
            </a:pPr>
            <a:r>
              <a:rPr lang="hr-BA" sz="2700">
                <a:solidFill>
                  <a:schemeClr val="bg1"/>
                </a:solidFill>
              </a:rPr>
              <a:t>That‘s all folks!</a:t>
            </a:r>
            <a:endParaRPr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563500"/>
            <a:ext cx="82296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Programske paradigme (OOP)?</a:t>
            </a:r>
            <a:endParaRPr sz="360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46054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 najvažnije programske paradigme danas: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Proceduralna programska paradigma</a:t>
            </a: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-"/>
            </a:pPr>
            <a:r>
              <a:rPr lang="en" sz="2400">
                <a:solidFill>
                  <a:srgbClr val="FF0000"/>
                </a:solidFill>
              </a:rPr>
              <a:t>Objektno-orijentirana programska paradigma (OOP)</a:t>
            </a:r>
            <a:endParaRPr sz="2400">
              <a:solidFill>
                <a:srgbClr val="FF0000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Deklarativna programska paradigma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</a:t>
            </a:r>
            <a:endParaRPr sz="400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objektno orijentirano programiranje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označava vrstu pristupa programiranju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interakcija objekata nasuprot akcijama koje se vrše nad podacima kod dosadašnjeg pristupa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objekti mogu primati i obrađivati podatke, komunicirati međusobno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svaki objekt je svijet za sebe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- Glavna </a:t>
            </a:r>
            <a:r>
              <a:rPr lang="en" sz="4000">
                <a:solidFill>
                  <a:schemeClr val="dk1"/>
                </a:solidFill>
              </a:rPr>
              <a:t>svojstva</a:t>
            </a:r>
            <a:endParaRPr sz="400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/>
              <a:t>Enkapsulacija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Pošto ne postoje globalne varijable, iz drugih dijelova koda nije moguć pristup varijablama klase nikako osim ugrađenim metodama za njihovo čitanje i pisanje (ako smo ih deklarirali kao privatne, što je preporučeno). Na taj način se osigurava da objekt ne može doći u neko nepredviđeno stanje iz bilo kojeg razloga, npr. kad mu se pristupa istovremeno iz više dijelova koda (ako imamo višenitno programiranje) jer nužno je upotrebljavati funkcijske članove objekta u koje se mogu ugraditi sigurnosni mehanizmi poput sinkronizacije.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319002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- Glavna </a:t>
            </a:r>
            <a:r>
              <a:rPr lang="en" sz="4000">
                <a:solidFill>
                  <a:schemeClr val="dk1"/>
                </a:solidFill>
              </a:rPr>
              <a:t>svojstva</a:t>
            </a:r>
            <a:endParaRPr sz="400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/>
              <a:t>Naslijeđivanje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Kad već definiramo neki objekt, a zatreba nam neki sličan objekt koji je zapravo podskup početnog objekta, moguće je </a:t>
            </a:r>
            <a:r>
              <a:rPr lang="en" sz="1100" i="1">
                <a:solidFill>
                  <a:schemeClr val="dk1"/>
                </a:solidFill>
              </a:rPr>
              <a:t>naslijediti</a:t>
            </a:r>
            <a:r>
              <a:rPr lang="en" sz="1100">
                <a:solidFill>
                  <a:schemeClr val="dk1"/>
                </a:solidFill>
              </a:rPr>
              <a:t> početni objekt, čime štedimo vrijeme potrošeno za pisanje koda kao i diskovni prostor.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563500"/>
            <a:ext cx="82296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Zbog čega nam treba OOP?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46054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Jedan od glavnih razloga: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Smanjenje kompleksnosti razvoja i održavanja programskog koda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63500"/>
            <a:ext cx="82296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Zbog čega nam treba OOP?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6" name="Shape 146" descr="reading-other-peoples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550" y="1474250"/>
            <a:ext cx="5916650" cy="2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563500"/>
            <a:ext cx="82296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Zbog čega nam treba OOP?</a:t>
            </a:r>
            <a:endParaRPr sz="3600"/>
          </a:p>
        </p:txBody>
      </p:sp>
      <p:sp>
        <p:nvSpPr>
          <p:cNvPr id="152" name="Shape 152"/>
          <p:cNvSpPr txBox="1"/>
          <p:nvPr/>
        </p:nvSpPr>
        <p:spPr>
          <a:xfrm>
            <a:off x="589700" y="1454600"/>
            <a:ext cx="66048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Sustavnom primjenom objektno-orijentirane paradigme podiže se </a:t>
            </a:r>
            <a:r>
              <a:rPr lang="en" sz="1800">
                <a:solidFill>
                  <a:srgbClr val="FF0000"/>
                </a:solidFill>
              </a:rPr>
              <a:t>kvaliteta programskog koda</a:t>
            </a:r>
            <a:r>
              <a:rPr lang="en" sz="1800"/>
              <a:t> kojeg programeri pišu</a:t>
            </a:r>
            <a:endParaRPr sz="1800"/>
          </a:p>
        </p:txBody>
      </p:sp>
      <p:pic>
        <p:nvPicPr>
          <p:cNvPr id="153" name="Shape 153" descr="code-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750" y="2318749"/>
            <a:ext cx="3987325" cy="24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dosad smo koristili objekte kako bismo povezali propertye u jednu cjelinu i mijenjali ih po potrebi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 oop, objekti su cjeline kojemu se pristupa kroz definirano sučelje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izbjegava se korištenje globalnih varijabli i funkcija izvan objekata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Macintosh PowerPoint</Application>
  <PresentationFormat>On-screen Show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Trebuchet MS</vt:lpstr>
      <vt:lpstr>Arial</vt:lpstr>
      <vt:lpstr>modern</vt:lpstr>
      <vt:lpstr>Office Theme</vt:lpstr>
      <vt:lpstr>PowerPoint Presentation</vt:lpstr>
      <vt:lpstr>Programske paradigme (OOP)?</vt:lpstr>
      <vt:lpstr>OOP</vt:lpstr>
      <vt:lpstr>OOP - Glavna svojstva</vt:lpstr>
      <vt:lpstr>OOP - Glavna svojstva</vt:lpstr>
      <vt:lpstr>Zbog čega nam treba OOP?</vt:lpstr>
      <vt:lpstr>Zbog čega nam treba OOP?</vt:lpstr>
      <vt:lpstr>Zbog čega nam treba OOP?</vt:lpstr>
      <vt:lpstr>OOP</vt:lpstr>
      <vt:lpstr>Constructor</vt:lpstr>
      <vt:lpstr>Constructor</vt:lpstr>
      <vt:lpstr>Constructor</vt:lpstr>
      <vt:lpstr>Prototype </vt:lpstr>
      <vt:lpstr>Protoype</vt:lpstr>
      <vt:lpstr>Zadatak</vt:lpstr>
      <vt:lpstr>Zadatak</vt:lpstr>
      <vt:lpstr>Zadatak</vt:lpstr>
      <vt:lpstr>That‘s all folks!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2018-01-12T15:05:56Z</dcterms:modified>
</cp:coreProperties>
</file>