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9f0053a3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45" name="Google Shape;145;g59f0053a39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9f0053a3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53" name="Google Shape;153;g59f0053a39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f0053a3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62" name="Google Shape;162;g59f0053a39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9f2633d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71" name="Google Shape;171;g59f2633db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9f2633db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77" name="Google Shape;177;g59f2633db9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9f2633db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84" name="Google Shape;184;g59f2633db9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9f0053a3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91" name="Google Shape;191;g59f0053a39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9f0053a3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82" name="Google Shape;82;g59f0053a39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9f0053a3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89" name="Google Shape;89;g59f0053a39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9f0053a3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97" name="Google Shape;97;g59f0053a39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9f0053a3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05" name="Google Shape;105;g59f0053a39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9f0053a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hr-BA" sz="1100"/>
              <a:t>npm install - when installing new package it </a:t>
            </a:r>
            <a:r>
              <a:rPr lang="hr-BA" sz="1100"/>
              <a:t>defaults</a:t>
            </a:r>
            <a:r>
              <a:rPr lang="hr-BA" sz="1100"/>
              <a:t> to carret range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hr-BA" sz="1100"/>
              <a:t>npm install - objasniti kako se instalira odredjena verzija paketa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21" name="Google Shape;121;g59f0053a39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f0053a3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hr-BA" sz="1100"/>
              <a:t>npm install - when installing new package it defaults to carret range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29" name="Google Shape;129;g59f0053a39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9f0053a3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37" name="Google Shape;137;g59f0053a39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7564129" y="2771926"/>
            <a:ext cx="4152748" cy="1100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hr-BA" sz="3200">
                <a:solidFill>
                  <a:schemeClr val="lt1"/>
                </a:solidFill>
              </a:rPr>
              <a:t>Javascript tools and workflow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7136000" y="5950195"/>
            <a:ext cx="5809037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hr-BA" sz="1800">
                <a:solidFill>
                  <a:schemeClr val="lt1"/>
                </a:solidFill>
              </a:rPr>
              <a:t>ZVONIMIR BUŠIĆ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idx="1" type="body"/>
          </p:nvPr>
        </p:nvSpPr>
        <p:spPr>
          <a:xfrm rot="5400000">
            <a:off x="3920398" y="-1256573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838200" y="1621875"/>
            <a:ext cx="97926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it using npm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npm i @babel/cli @babel/core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@babel/cli - cli tool that can be used for direct transpilation of code but more often @babel/core is used as part of some another build tool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@babel/cli usage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babel `source file or directory` -d `destination file or directory`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desired preset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 in our case it will be @babel/preset-env which will enable traspilation of code for desired environment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3800">
                <a:latin typeface="Calibri"/>
                <a:ea typeface="Calibri"/>
                <a:cs typeface="Calibri"/>
                <a:sym typeface="Calibri"/>
              </a:rPr>
              <a:t>babel - installation to project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6225" y="571824"/>
            <a:ext cx="2009926" cy="91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idx="1" type="body"/>
          </p:nvPr>
        </p:nvSpPr>
        <p:spPr>
          <a:xfrm rot="5400000">
            <a:off x="3920398" y="-1256573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838200" y="1631975"/>
            <a:ext cx="97926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@babel/cli @babel/core @babel/preset-env as dev dependencies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.babelrc file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@babel/preset-env as presets with node target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3800"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6225" y="571824"/>
            <a:ext cx="2009926" cy="91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4113" y="3067500"/>
            <a:ext cx="364807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idx="1" type="body"/>
          </p:nvPr>
        </p:nvSpPr>
        <p:spPr>
          <a:xfrm rot="5400000">
            <a:off x="3920398" y="-1256573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838200" y="1631975"/>
            <a:ext cx="97926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index.js file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babel index.js -d dist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code in dist/index.js file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3800"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6225" y="571824"/>
            <a:ext cx="2009926" cy="91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2538" y="2210113"/>
            <a:ext cx="263842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3800">
                <a:latin typeface="Calibri"/>
                <a:ea typeface="Calibri"/>
                <a:cs typeface="Calibri"/>
                <a:sym typeface="Calibri"/>
              </a:rPr>
              <a:t>Code bundler: webpack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838200" y="1631975"/>
            <a:ext cx="97926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webpack is module bundler for modern backend and frontend javascript applications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doesn’t require configuration file by default but it’s almost always used with configuration file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3800">
                <a:latin typeface="Calibri"/>
                <a:ea typeface="Calibri"/>
                <a:cs typeface="Calibri"/>
                <a:sym typeface="Calibri"/>
              </a:rPr>
              <a:t>webpack - configuration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838200" y="1631975"/>
            <a:ext cx="97926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configuration consists of - entry file/s that will be used for bundling other files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file/s - bundled files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5996" y="2983371"/>
            <a:ext cx="3344801" cy="2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3800"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838200" y="1631975"/>
            <a:ext cx="97926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webpack and webpack-cli with npm as dev dependency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webpack config file - webpack.config.js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“build”: “webpack” script to “package.json”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6871" y="3912596"/>
            <a:ext cx="3344801" cy="2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3800">
                <a:latin typeface="Calibri"/>
                <a:ea typeface="Calibri"/>
                <a:cs typeface="Calibri"/>
                <a:sym typeface="Calibri"/>
              </a:rPr>
              <a:t> Any questions?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3920398" y="-1256573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838200" y="1621875"/>
            <a:ext cx="97926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control tool - git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manager - npm, yarn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transpiler - babel, typescript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runners and code bundlers - grunt, webpack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3600">
                <a:latin typeface="Calibri"/>
                <a:ea typeface="Calibri"/>
                <a:cs typeface="Calibri"/>
                <a:sym typeface="Calibri"/>
              </a:rPr>
              <a:t>Tools used in modern Javascript development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3600">
                <a:latin typeface="Calibri"/>
                <a:ea typeface="Calibri"/>
                <a:cs typeface="Calibri"/>
                <a:sym typeface="Calibri"/>
              </a:rPr>
              <a:t>workflow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 rot="5400000">
            <a:off x="3920398" y="-1256573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838200" y="1621875"/>
            <a:ext cx="97926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control gives ability to save and manage changes of your code over time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enables creation of alternate copies of work (branches) on which you can work without affection other branches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allows to check any previous state of working tree on any branch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3800">
                <a:latin typeface="Calibri"/>
                <a:ea typeface="Calibri"/>
                <a:cs typeface="Calibri"/>
                <a:sym typeface="Calibri"/>
              </a:rPr>
              <a:t>Source control: git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2900" y="782975"/>
            <a:ext cx="1661226" cy="6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 rot="5400000">
            <a:off x="3920398" y="-1256573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838200" y="1621875"/>
            <a:ext cx="97926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init - </a:t>
            </a: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</a:t>
            </a: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git repository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git init directory-name - initialize git repository in sub directory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add - </a:t>
            </a: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staged</a:t>
            </a: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</a:t>
            </a: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commit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add . - stage all changed files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add file-name - stage one file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commit - commit added files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3800">
                <a:latin typeface="Calibri"/>
                <a:ea typeface="Calibri"/>
                <a:cs typeface="Calibri"/>
                <a:sym typeface="Calibri"/>
              </a:rPr>
              <a:t>git: commands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2900" y="782975"/>
            <a:ext cx="1661226" cy="6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" type="body"/>
          </p:nvPr>
        </p:nvSpPr>
        <p:spPr>
          <a:xfrm rot="5400000">
            <a:off x="3920398" y="-1256573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838200" y="1621875"/>
            <a:ext cx="97926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</a:t>
            </a: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repository “js-tools-and-workflow”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3800">
                <a:latin typeface="Calibri"/>
                <a:ea typeface="Calibri"/>
                <a:cs typeface="Calibri"/>
                <a:sym typeface="Calibri"/>
              </a:rPr>
              <a:t>Zadatak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2900" y="782975"/>
            <a:ext cx="1661226" cy="6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 rot="5400000">
            <a:off x="3920398" y="-1256573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38200" y="1621875"/>
            <a:ext cx="97926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npm is package (module) manager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packages can contain code that can be used in your projects or command line tools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allows installation of packages locally in project or globally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</a:t>
            </a: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</a:t>
            </a: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own package registry registry.npmjs.org from which packages can be installed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3800">
                <a:latin typeface="Calibri"/>
                <a:ea typeface="Calibri"/>
                <a:cs typeface="Calibri"/>
                <a:sym typeface="Calibri"/>
              </a:rPr>
              <a:t>Package manger: npm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3675" y="939225"/>
            <a:ext cx="1338851" cy="5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" type="body"/>
          </p:nvPr>
        </p:nvSpPr>
        <p:spPr>
          <a:xfrm rot="5400000">
            <a:off x="3920398" y="-1256573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838200" y="1621875"/>
            <a:ext cx="97926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npm init - creates new package.json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npm install - installs new package to project or install all project packages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--save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--save-dev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npm update - updates packages to newer version respecting npm semver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npm run - runs on of the scripts from scripts field in package.json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npm start - runs “start” script from package.json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3800">
                <a:latin typeface="Calibri"/>
                <a:ea typeface="Calibri"/>
                <a:cs typeface="Calibri"/>
                <a:sym typeface="Calibri"/>
              </a:rPr>
              <a:t>npm - commands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3675" y="939225"/>
            <a:ext cx="1338851" cy="5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" type="body"/>
          </p:nvPr>
        </p:nvSpPr>
        <p:spPr>
          <a:xfrm rot="5400000">
            <a:off x="3920398" y="-1256573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838200" y="1621875"/>
            <a:ext cx="97926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new package.json in “</a:t>
            </a: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js-tools-and-workflow</a:t>
            </a: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folder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it and commit it with git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3800">
                <a:latin typeface="Calibri"/>
                <a:ea typeface="Calibri"/>
                <a:cs typeface="Calibri"/>
                <a:sym typeface="Calibri"/>
              </a:rPr>
              <a:t>Zadatak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3675" y="939225"/>
            <a:ext cx="1338851" cy="5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1" type="body"/>
          </p:nvPr>
        </p:nvSpPr>
        <p:spPr>
          <a:xfrm rot="5400000">
            <a:off x="3920398" y="-1256573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838200" y="1621875"/>
            <a:ext cx="97926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babel enables conversion of ES2015+ code into code </a:t>
            </a: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compatible</a:t>
            </a: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our desired runtime environment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hr-B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babel uses modular presets and plugins that are installed separately as needed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3800">
                <a:latin typeface="Calibri"/>
                <a:ea typeface="Calibri"/>
                <a:cs typeface="Calibri"/>
                <a:sym typeface="Calibri"/>
              </a:rPr>
              <a:t>Code transpiler: babel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6225" y="571824"/>
            <a:ext cx="2009926" cy="91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