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jsbin.com/wesizokaqu/edit?js,conso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jsbin.com/xebesocuwe/edit?js,conso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jsbin.com/nusuzemalo/edit?js,conso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jsbin.com/gipogunaza/edit?js,console" TargetMode="External"/><Relationship Id="rId6" Type="http://schemas.openxmlformats.org/officeDocument/2006/relationships/hyperlink" Target="http://jsbin.com/bogugoyori/edit?js,conso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optimization &amp; refactoring – pt.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hr-B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LANA DŽIDIĆ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655631" y="2069559"/>
            <a:ext cx="86538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of refactoring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http://jsbin.com/wesizokaqu/edit?js,console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1189575" y="309500"/>
            <a:ext cx="63651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COMPOSING METHODS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259975" y="124202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most cases, excessively long methods are the root of all evil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variable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temp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assignments to parameters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Substitute algorithm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http://jsbin.com/xebesocuwe/edit?js,console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Promijeniti provjeru da radi na način: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 je MAC, Chrome i resize veći od 3, treba ispisati ‘SOMETHING’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 je WINDOWS, IE i resize veći od 5, treba ispisati ‘SOMETHING ELSE’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1189575" y="309500"/>
            <a:ext cx="63651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ORGANIZING DATA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249075" y="12746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array with object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magic number with symbolic constant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1197550" y="309500"/>
            <a:ext cx="63573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SIMPLIFYING CONDITIONAL EXPRESSIONS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1249075" y="17318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Decompose conditional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Consolidate conditional expression (</a:t>
            </a:r>
            <a:r>
              <a:rPr b="1" i="0" lang="hr-BA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http://jsbin.com/nusuzemalo/edit?js,console</a:t>
            </a: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Consolidate duplicate conditional fragments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1181600" y="309500"/>
            <a:ext cx="63732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SIMPLIFYING METHOD CALLS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249075" y="17318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Add/remove parameter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parameter object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1313075" y="1383125"/>
            <a:ext cx="63732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Vježba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1" cy="184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249075" y="17318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http://jsbin.com/gipogunaza/edit?js,console</a:t>
            </a:r>
            <a:endParaRPr b="1"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hr-BA" sz="2400"/>
              <a:t>Possible solution: </a:t>
            </a:r>
            <a:r>
              <a:rPr b="1" lang="hr-BA" sz="2400" u="sng">
                <a:solidFill>
                  <a:schemeClr val="hlink"/>
                </a:solidFill>
                <a:hlinkClick r:id="rId6"/>
              </a:rPr>
              <a:t>http://jsbin.com/bogugoyori/edit?js,console</a:t>
            </a:r>
            <a:endParaRPr b="1"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069485" y="2499555"/>
            <a:ext cx="33156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1400"/>
              <a:buFont typeface="Calibri"/>
              <a:buNone/>
            </a:pPr>
            <a:r>
              <a:rPr b="0" i="0" lang="hr-B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