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://jsbin.com/wuxajaseba/edit?html,js,output" TargetMode="External"/><Relationship Id="rId6" Type="http://schemas.openxmlformats.org/officeDocument/2006/relationships/hyperlink" Target="http://jsbin.com/rihilonego/edit?html,js,outpu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://jsbin.com/xepusic/edit?html,js,output" TargetMode="External"/><Relationship Id="rId6" Type="http://schemas.openxmlformats.org/officeDocument/2006/relationships/hyperlink" Target="http://jsbin.com/duxuwez/edit?html,js,outpu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://jsbin.com/tadihehewa/edit?js,console" TargetMode="External"/><Relationship Id="rId5" Type="http://schemas.openxmlformats.org/officeDocument/2006/relationships/hyperlink" Target="https://jsbin.com/yamuyeqabe/edit?js,conso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optimization &amp; refactoring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hr-B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LANA DŽIDIĆ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BLOATERS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1249075" y="1550550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Code/methods/classes that are HUGE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work with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accumulate over time as program evolves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method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- 10 lines of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class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many fields/methods/lines of code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 obsession</a:t>
            </a:r>
            <a:r>
              <a:rPr b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primitives instead of small objects</a:t>
            </a:r>
            <a:endParaRPr b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parameter list</a:t>
            </a:r>
            <a:r>
              <a:rPr b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more than 3-4 parameters</a:t>
            </a:r>
            <a:endParaRPr b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clumps</a:t>
            </a:r>
            <a:r>
              <a:rPr b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different parts of the code contain identical groups of variables</a:t>
            </a:r>
            <a:endParaRPr b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DISPENSABLES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1249075" y="1565925"/>
            <a:ext cx="8582700" cy="4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 pointless and unneeded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them would make the code cleaner, more efficient and easier to understand.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method filled with explanatory comments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code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almost identical code fragments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 class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near-useless code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class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classes with only data and getters/setters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 code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usually obsolete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Speculative generality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an unused class, method, field or parameter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CHANGE PREVENTERS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249075" y="2057425"/>
            <a:ext cx="85827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in one place in code requires many changes in other places too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Divergent change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changes in many methods in a single class upon making changes to a class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Shotgun surgery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any modifications requires many changes to many different classes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inheritance hierarchies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creating a subclass for a class requires creating a subclass for another class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COUPLERS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1249075" y="1719525"/>
            <a:ext cx="85827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Excessive coupling between classes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envy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accesses data of another object more than its own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Inappropriate intimacy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 uses internal fields and methods of another class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chains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requests another object, that object requests yet another one, and so on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 man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 that only delegates work to another one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1249075" y="1719525"/>
            <a:ext cx="85827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Zadatak 1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Zadatak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3099650" y="3203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 VJEŽBU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1239800" y="1939950"/>
            <a:ext cx="85827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Pronađite code smell-ove u sljedećem kodu (i pokušajte ih ispraviti):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http://jsbin.com/xepusic/edit?html,js,output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8069485" y="2499555"/>
            <a:ext cx="33156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1400"/>
              <a:buFont typeface="Calibri"/>
              <a:buNone/>
            </a:pPr>
            <a:r>
              <a:rPr b="0" i="0" lang="hr-B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977081" y="2010034"/>
            <a:ext cx="8653806" cy="40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http://jsbin.com/tadihehewa/edit?js,console</a:t>
            </a:r>
            <a:r>
              <a:rPr b="0" i="0" lang="hr-BA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0" i="0" lang="hr-BA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https://jsbin.com/yamuyeqabe/edit?js,console</a:t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794825" y="2018272"/>
            <a:ext cx="84840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977081" y="2010034"/>
            <a:ext cx="86538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33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refactoring?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refactor?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refactor?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‘code smells’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1249075" y="1900400"/>
            <a:ext cx="85827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long does it take to introduce a change?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long does it take to introduce a new feature?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flexible is the system?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249075" y="3171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WORKS, DON’T FIX IT!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249075" y="1350875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made to the internal structure of software to make it easier to understand and cheaper to modify without changing its observable behavior.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...improving your code without writing new functionality...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...applying a series of small behavior-preserving transformations...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249075" y="3171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REFACTORING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1924" y="106300"/>
            <a:ext cx="7334125" cy="56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1249075" y="1350875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 of Three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 feature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fixing a bug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code review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249075" y="3171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REFACTOR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1.png" id="125" name="Google Shape;12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3225" y="927275"/>
            <a:ext cx="1139425" cy="11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3.png" id="126" name="Google Shape;12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7763" y="3170538"/>
            <a:ext cx="1310339" cy="11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2.png" id="127" name="Google Shape;12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4738" y="2124450"/>
            <a:ext cx="1196396" cy="11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4.png" id="128" name="Google Shape;12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12725" y="4222875"/>
            <a:ext cx="1120434" cy="11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REFACTOR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3875" y="1064000"/>
            <a:ext cx="6495275" cy="4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1249075" y="1788625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...a code smell is a surface indication that usually corresponds to a deeper problem in the system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something smells, it definitely needs to be checked out, but it may not actually need fixing or might have to just be tolerated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