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1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/>
    <p:restoredTop sz="94324"/>
  </p:normalViewPr>
  <p:slideViewPr>
    <p:cSldViewPr snapToGrid="0" snapToObjects="1">
      <p:cViewPr varScale="1">
        <p:scale>
          <a:sx n="182" d="100"/>
          <a:sy n="18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2059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3863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 rot="-228135">
            <a:off x="1184357" y="-16296"/>
            <a:ext cx="8215583" cy="8597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416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uk-U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uk-UA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4637-EEE8-2D4F-9167-771A6BB47D92}" type="datetimeFigureOut"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fld id="{00000000-1234-1234-1234-123412341234}" type="slidenum">
              <a:rPr lang="uk-UA" sz="13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uk-UA" sz="13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202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jsbin.com/ledohuzodi/edit?html,js,console,output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5673096" y="2078944"/>
            <a:ext cx="3114561" cy="825621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 algn="ctr">
              <a:buClr>
                <a:schemeClr val="lt1"/>
              </a:buClr>
            </a:pPr>
            <a:r>
              <a:rPr lang="hr-BA" sz="2400" b="1">
                <a:solidFill>
                  <a:schemeClr val="lt1"/>
                </a:solidFill>
              </a:rPr>
              <a:t>Tips &amp; tricks</a:t>
            </a:r>
          </a:p>
          <a:p>
            <a:pPr algn="ctr">
              <a:buClr>
                <a:schemeClr val="lt1"/>
              </a:buClr>
            </a:pPr>
            <a:endParaRPr lang="hr-BA" sz="2400" b="1">
              <a:solidFill>
                <a:schemeClr val="lt1"/>
              </a:solidFill>
            </a:endParaRPr>
          </a:p>
          <a:p>
            <a:pPr algn="ctr">
              <a:buClr>
                <a:schemeClr val="lt1"/>
              </a:buClr>
            </a:pPr>
            <a:r>
              <a:rPr lang="hr-BA" sz="2400" b="1">
                <a:solidFill>
                  <a:schemeClr val="lt1"/>
                </a:solidFill>
              </a:rPr>
              <a:t>JS specijalnosti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501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64257" y="776764"/>
            <a:ext cx="8215500" cy="8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">
                <a:solidFill>
                  <a:srgbClr val="000000"/>
                </a:solidFill>
              </a:rPr>
              <a:t>Type conversions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54" y="163656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2 tipa vrijednosti: primitvne vrijednosti i objekti</a:t>
            </a:r>
            <a:endParaRPr>
              <a:solidFill>
                <a:srgbClr val="000000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Primitivne vrijednosti: numbers, strings, boolean, undefined and null</a:t>
            </a:r>
            <a:endParaRPr>
              <a:solidFill>
                <a:srgbClr val="000000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Ostale vrijednosti: objekti, uključujući nizove i funkcije.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64257" y="776764"/>
            <a:ext cx="8215500" cy="8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">
                <a:solidFill>
                  <a:srgbClr val="000000"/>
                </a:solidFill>
              </a:rPr>
              <a:t>Type conversions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8654" y="163656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 tipa konverzije: implicitni i eksplicitni</a:t>
            </a: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Implicitni: Javascript je vrlo fleksibilan jezik po pitanju tipova podataka. Npr. Ukoliko Javascript očekuje boolean vrijednost, a mi isporučimo string, Javascript će napraviti potrebnu konverziju.</a:t>
            </a:r>
            <a:endParaRPr sz="2400"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Eksplicitni: Ručno konvertovanje određenih tipova podataka, uglavnom jer automatsko konvertovanje može izazvati neželjene probleme.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64257" y="776764"/>
            <a:ext cx="8215500" cy="8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">
                <a:solidFill>
                  <a:srgbClr val="000000"/>
                </a:solidFill>
              </a:rPr>
              <a:t>Implicitna konverzija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41379" y="163656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console.log(‘5’ - ‘2’);</a:t>
            </a:r>
            <a:endParaRPr sz="2400"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console.log(‘5’ * ‘3’);</a:t>
            </a:r>
            <a:endParaRPr sz="2400"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console.log(10 + “ objects”);</a:t>
            </a:r>
            <a:endParaRPr sz="2400"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console.log(1 - ‘x’);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64257" y="776764"/>
            <a:ext cx="8215500" cy="8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">
                <a:solidFill>
                  <a:srgbClr val="000000"/>
                </a:solidFill>
              </a:rPr>
              <a:t>Implicitna konverzija - Boolean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41379" y="163656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Provjera NaN vrijednosti koristeći isNaN() metodu.</a:t>
            </a:r>
            <a:endParaRPr sz="2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Falsy vrijednosti</a:t>
            </a:r>
            <a:endParaRPr sz="2400"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Falsy: false, undefined, null, -0, +0, ‘’, NaN</a:t>
            </a:r>
            <a:endParaRPr sz="2400"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Truthy: sve ostale vrijednosti</a:t>
            </a:r>
            <a:endParaRPr sz="2400"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console.log(Boolean(undefined));</a:t>
            </a:r>
            <a:endParaRPr sz="2400"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console.log(Boolean(0));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64257" y="776764"/>
            <a:ext cx="8215500" cy="8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">
                <a:solidFill>
                  <a:srgbClr val="000000"/>
                </a:solidFill>
              </a:rPr>
              <a:t>Implicitna konverzija - String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41379" y="163656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Nema upozorenja</a:t>
            </a:r>
            <a:endParaRPr sz="2400"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Vrijednosti će biti konvertirane automatski, i to pogrešno.</a:t>
            </a:r>
            <a:endParaRPr sz="2400"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var x = ‘5’;</a:t>
            </a:r>
            <a:endParaRPr sz="2400"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console.log(x + 1);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chemeClr val="dk2"/>
                </a:solidFill>
              </a:rPr>
              <a:t>console.log(x - 1);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64257" y="776764"/>
            <a:ext cx="8215500" cy="8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">
                <a:solidFill>
                  <a:srgbClr val="000000"/>
                </a:solidFill>
              </a:rPr>
              <a:t>Eksplicitna konverzija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41379" y="163656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Najjednostavniji načini eksplicitne konverzije:</a:t>
            </a:r>
            <a:endParaRPr sz="24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Boolean()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Number()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String()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Object()</a:t>
            </a: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Boolean([])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Number(‘5’)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String(false)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64257" y="776764"/>
            <a:ext cx="8215500" cy="8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">
                <a:solidFill>
                  <a:srgbClr val="000000"/>
                </a:solidFill>
              </a:rPr>
              <a:t>Konverzija i “jednakost”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41379" y="163656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Konverzija se kod Javascripta odvija na vrlo fleksibilan način pa je također i “==” operator vrlo fleksibilan.</a:t>
            </a:r>
            <a:endParaRPr sz="2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Null ==  undefined		// </a:t>
            </a:r>
            <a:r>
              <a:rPr lang="en" sz="1800">
                <a:solidFill>
                  <a:srgbClr val="000000"/>
                </a:solidFill>
              </a:rPr>
              <a:t>Ista vrijednost</a:t>
            </a: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“0” == 0					// </a:t>
            </a:r>
            <a:r>
              <a:rPr lang="en" sz="1800">
                <a:solidFill>
                  <a:srgbClr val="000000"/>
                </a:solidFill>
              </a:rPr>
              <a:t>String je </a:t>
            </a:r>
            <a:r>
              <a:rPr lang="en" sz="1800">
                <a:solidFill>
                  <a:schemeClr val="dk2"/>
                </a:solidFill>
              </a:rPr>
              <a:t>konvertiran</a:t>
            </a:r>
            <a:r>
              <a:rPr lang="en" sz="1800">
                <a:solidFill>
                  <a:srgbClr val="000000"/>
                </a:solidFill>
              </a:rPr>
              <a:t> u broj prije usporedbe</a:t>
            </a: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0 == false				// </a:t>
            </a:r>
            <a:r>
              <a:rPr lang="en" sz="1800">
                <a:solidFill>
                  <a:srgbClr val="000000"/>
                </a:solidFill>
              </a:rPr>
              <a:t>boolean je konvertiran u broj prije usporedbe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64257" y="776764"/>
            <a:ext cx="8215500" cy="8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">
                <a:solidFill>
                  <a:srgbClr val="000000"/>
                </a:solidFill>
              </a:rPr>
              <a:t>Konverzija i “jednakost”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41379" y="163656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“==” i “===” operatori provjeravaju kada su dvije vrijednosti jednake koristeći dvije različite definicije jednakosti.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“==” operator je poznat kao “equality” operator provjerava da li dvije varijable imaju istu vrijednost</a:t>
            </a:r>
            <a:endParaRPr sz="1800">
              <a:solidFill>
                <a:schemeClr val="dk2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“===” operator je poznat kao “strict” operator jednakosti koji pored vrijednosti dvije varijable provjerava i njihov tip.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64257" y="776764"/>
            <a:ext cx="8215500" cy="8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">
                <a:solidFill>
                  <a:srgbClr val="000000"/>
                </a:solidFill>
              </a:rPr>
              <a:t>Za vježbu	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41379" y="163656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http://jsbin.com/ranimapowa/edit?js,console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052113" y="1874666"/>
            <a:ext cx="2486769" cy="994172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3A2622"/>
              </a:buClr>
            </a:pPr>
            <a:r>
              <a:rPr lang="hr-BA" sz="2700">
                <a:solidFill>
                  <a:schemeClr val="bg1"/>
                </a:solidFill>
              </a:rPr>
              <a:t>That‘s all folks!</a:t>
            </a:r>
            <a:endParaRPr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96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734085" y="544813"/>
            <a:ext cx="8215583" cy="8597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Basic tips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ne zaboravite keyword </a:t>
            </a:r>
            <a:r>
              <a:rPr lang="en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var</a:t>
            </a: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, pogotovo unutar funkcija (kakav problem možete napraviti?)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endParaRPr sz="2400">
              <a:solidFill>
                <a:schemeClr val="dk2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400">
                <a:solidFill>
                  <a:schemeClr val="dk2"/>
                </a:solidFill>
              </a:rPr>
              <a:t>Grupirajte argumente u funkciji.</a:t>
            </a:r>
            <a:endParaRPr sz="2400">
              <a:solidFill>
                <a:schemeClr val="dk2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endParaRPr sz="2400">
              <a:solidFill>
                <a:schemeClr val="dk2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400">
                <a:solidFill>
                  <a:schemeClr val="dk2"/>
                </a:solidFill>
              </a:rPr>
              <a:t>Koristiti ; na kraju svake naredbe.</a:t>
            </a:r>
            <a:endParaRPr sz="2400">
              <a:solidFill>
                <a:schemeClr val="dk2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endParaRPr sz="2400">
              <a:solidFill>
                <a:schemeClr val="dk2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57884" y="537886"/>
            <a:ext cx="8215583" cy="8597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Basic tips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pazite na </a:t>
            </a:r>
            <a:r>
              <a:rPr lang="en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typeof </a:t>
            </a: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 što ona vraća</a:t>
            </a:r>
            <a:b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(za koje pogrešne tipove podataka u JS-u znate?)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koristite </a:t>
            </a:r>
            <a:r>
              <a:rPr lang="en" sz="2400" b="1">
                <a:solidFill>
                  <a:schemeClr val="dk2"/>
                </a:solidFill>
              </a:rPr>
              <a:t>anonimne</a:t>
            </a:r>
            <a:r>
              <a:rPr lang="en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funkcije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ne koristite </a:t>
            </a:r>
            <a:r>
              <a:rPr lang="en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delete </a:t>
            </a: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za brisanje iz niza</a:t>
            </a:r>
            <a:b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(kakav problem nastaje?)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koristite .</a:t>
            </a:r>
            <a:r>
              <a:rPr lang="en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toFixed</a:t>
            </a: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() ili .</a:t>
            </a:r>
            <a:r>
              <a:rPr lang="en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toPrecision</a:t>
            </a: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() kod rada s decimalnim brojevima</a:t>
            </a:r>
            <a:b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(koja je razlika između ove dvije metode?)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02466" y="524032"/>
            <a:ext cx="8215583" cy="8597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Basic tips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koristite </a:t>
            </a:r>
            <a:r>
              <a:rPr lang="en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for … in</a:t>
            </a: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petlju samo za rad s objektima</a:t>
            </a:r>
            <a:b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(koja je razlika između for i for … in petlje?)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izbjegavajte </a:t>
            </a:r>
            <a:r>
              <a:rPr lang="en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eval()</a:t>
            </a: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funckiju</a:t>
            </a:r>
            <a:b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(why is eval evil?)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u </a:t>
            </a:r>
            <a:r>
              <a:rPr lang="en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setTimeout() </a:t>
            </a: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ili </a:t>
            </a:r>
            <a:r>
              <a:rPr lang="en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setInterval</a:t>
            </a: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() proslijedite funkciju koju ste ranije definirali</a:t>
            </a:r>
            <a:b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" sz="2400">
                <a:solidFill>
                  <a:schemeClr val="dk2"/>
                </a:solidFill>
              </a:rPr>
              <a:t>Izbjegavajte proslijeđivanje</a:t>
            </a: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stringa?)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koristite </a:t>
            </a:r>
            <a:r>
              <a:rPr lang="en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switch-case</a:t>
            </a: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umjesto mnogo if-else-ova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50957" y="482467"/>
            <a:ext cx="8215583" cy="8597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Basic tips</a:t>
            </a: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97872" y="140796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koristite JSON.stringify() i JSON.parse() za </a:t>
            </a:r>
            <a:r>
              <a:rPr lang="en"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JSON</a:t>
            </a: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(čemu služe ove metode?)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koristite </a:t>
            </a:r>
            <a:r>
              <a:rPr lang="en"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RegEx </a:t>
            </a: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izraze za rad sa </a:t>
            </a:r>
            <a:r>
              <a:rPr lang="en" sz="2000">
                <a:solidFill>
                  <a:schemeClr val="dk2"/>
                </a:solidFill>
              </a:rPr>
              <a:t>parsiranjem teksta</a:t>
            </a: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(čemu služe regex izrazi?)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koristite </a:t>
            </a:r>
            <a:r>
              <a:rPr lang="en"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createDocumentFragment()</a:t>
            </a: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metodu kod dodavanja elemenata </a:t>
            </a:r>
            <a:b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(zašto je ona korisna?)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30785" y="574620"/>
            <a:ext cx="8215500" cy="8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Basic tips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appendanje jednog niza na kraju drugog:</a:t>
            </a:r>
            <a:endParaRPr sz="2400">
              <a:solidFill>
                <a:schemeClr val="dk2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- Array.prototype.push.apply(array1, array2);</a:t>
            </a:r>
            <a:r>
              <a:rPr lang="en" sz="2400">
                <a:solidFill>
                  <a:schemeClr val="dk2"/>
                </a:solidFill>
              </a:rPr>
              <a:t> </a:t>
            </a:r>
            <a:endParaRPr sz="2400">
              <a:solidFill>
                <a:schemeClr val="dk2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400">
                <a:solidFill>
                  <a:schemeClr val="dk2"/>
                </a:solidFill>
              </a:rPr>
              <a:t>- array1.concat(array2);</a:t>
            </a:r>
            <a:endParaRPr sz="2400">
              <a:solidFill>
                <a:schemeClr val="dk2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endParaRPr sz="2400">
              <a:solidFill>
                <a:schemeClr val="dk2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izbacite nešto s kraja niza:</a:t>
            </a:r>
            <a:b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var arr = [ 1, 2, 3, 4, 5, 6 ]; arr.length = 4;</a:t>
            </a:r>
            <a:endParaRPr sz="24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endParaRPr sz="2400">
              <a:solidFill>
                <a:schemeClr val="dk2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400">
                <a:solidFill>
                  <a:schemeClr val="dk2"/>
                </a:solidFill>
              </a:rPr>
              <a:t>Koristite indexOf().</a:t>
            </a: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44030" y="579449"/>
            <a:ext cx="8215583" cy="8597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Basic tips</a:t>
            </a: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36418" y="143917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koristite shorthand zapise:</a:t>
            </a:r>
            <a:b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var x = ( y === 'yes' ) ? true : false;</a:t>
            </a:r>
            <a:b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(kako se zovu ovi zapisi i zašto su dobri?)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koristite shorthand pozive:</a:t>
            </a:r>
            <a:b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foo === 10 &amp;&amp; doSomething();  </a:t>
            </a:r>
            <a:b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	umjesto if( foo === 10 ) doSomething();</a:t>
            </a:r>
            <a:b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foo !== 5 &amp;&amp; doSomething();</a:t>
            </a:r>
            <a:b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	umjesto if( foo !== 5 ) doSomething();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50957" y="621013"/>
            <a:ext cx="8215583" cy="8597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Basic tips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36418" y="140796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koristite map funkciju za izmjenu vrijednosti niza:</a:t>
            </a:r>
            <a:b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var squares = [ 1, 2, 3, 4 ].map( function( val ) {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		return val * val;  </a:t>
            </a:r>
            <a:endParaRPr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});</a:t>
            </a:r>
            <a:endParaRPr sz="2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>
              <a:solidFill>
                <a:schemeClr val="dk2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koristite primitivne operacije umjesto funkcija:</a:t>
            </a:r>
            <a:b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	var min = a &lt; b ? a : b; </a:t>
            </a:r>
            <a:b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		umjesto</a:t>
            </a:r>
            <a:b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	var min = Math.min(a, b);</a:t>
            </a:r>
            <a:endParaRPr sz="2000">
              <a:solidFill>
                <a:schemeClr val="dk2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574757" y="776839"/>
            <a:ext cx="8215583" cy="8597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Za vježbu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8654" y="163656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Refaktorirajte i optimizirajte sljedeći kod: </a:t>
            </a:r>
            <a:r>
              <a:rPr lang="en" sz="24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JSBin</a:t>
            </a:r>
            <a:r>
              <a:rPr lang="en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416</Words>
  <Application>Microsoft Macintosh PowerPoint</Application>
  <PresentationFormat>On-screen Show (16:9)</PresentationFormat>
  <Paragraphs>92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Trebuchet MS</vt:lpstr>
      <vt:lpstr>Arial</vt:lpstr>
      <vt:lpstr>Office Theme</vt:lpstr>
      <vt:lpstr>PowerPoint Presentation</vt:lpstr>
      <vt:lpstr>Basic tips</vt:lpstr>
      <vt:lpstr>Basic tips</vt:lpstr>
      <vt:lpstr>Basic tips</vt:lpstr>
      <vt:lpstr>Basic tips</vt:lpstr>
      <vt:lpstr>Basic tips</vt:lpstr>
      <vt:lpstr>Basic tips</vt:lpstr>
      <vt:lpstr>Basic tips</vt:lpstr>
      <vt:lpstr>Za vježbu</vt:lpstr>
      <vt:lpstr>Type conversions</vt:lpstr>
      <vt:lpstr>Type conversions</vt:lpstr>
      <vt:lpstr>Implicitna konverzija</vt:lpstr>
      <vt:lpstr>Implicitna konverzija - Boolean</vt:lpstr>
      <vt:lpstr>Implicitna konverzija - String</vt:lpstr>
      <vt:lpstr>Eksplicitna konverzija</vt:lpstr>
      <vt:lpstr>Konverzija i “jednakost”</vt:lpstr>
      <vt:lpstr>Konverzija i “jednakost”</vt:lpstr>
      <vt:lpstr>Za vježbu </vt:lpstr>
      <vt:lpstr>That‘s all folks!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2018-01-12T15:01:48Z</dcterms:modified>
</cp:coreProperties>
</file>