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9f0053a3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82" name="Google Shape;82;g59f0053a39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71a6fa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89" name="Google Shape;89;g5171a6faf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a090b252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97" name="Google Shape;97;g5a090b2527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a090b252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hr-BA" sz="1100"/>
              <a:t>Add this config to and run eslint via npm script with some code that has console.log</a:t>
            </a:r>
            <a:endParaRPr sz="1100"/>
          </a:p>
        </p:txBody>
      </p:sp>
      <p:sp>
        <p:nvSpPr>
          <p:cNvPr id="105" name="Google Shape;105;g5a090b2527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a090b25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hr-BA" sz="1100"/>
              <a:t>Create some expample with code debugging in browser</a:t>
            </a:r>
            <a:endParaRPr sz="1100"/>
          </a:p>
        </p:txBody>
      </p:sp>
      <p:sp>
        <p:nvSpPr>
          <p:cNvPr id="114" name="Google Shape;114;g5a090b252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 rot="5400000">
            <a:off x="7133430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799430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57" name="Google Shape;57;p9"/>
          <p:cNvSpPr/>
          <p:nvPr>
            <p:ph idx="2" type="pic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 rot="5400000">
            <a:off x="3920330" y="-1256504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/>
          <p:nvPr/>
        </p:nvSpPr>
        <p:spPr>
          <a:xfrm>
            <a:off x="7564129" y="2771926"/>
            <a:ext cx="4152748" cy="1100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hr-BA" sz="3200">
                <a:solidFill>
                  <a:schemeClr val="lt1"/>
                </a:solidFill>
              </a:rPr>
              <a:t>Javascript tools and workflow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2"/>
          <p:cNvSpPr/>
          <p:nvPr/>
        </p:nvSpPr>
        <p:spPr>
          <a:xfrm>
            <a:off x="7136000" y="5950195"/>
            <a:ext cx="5809037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hr-BA" sz="1800">
                <a:solidFill>
                  <a:schemeClr val="lt1"/>
                </a:solidFill>
              </a:rPr>
              <a:t>ZVONIMIR BUŠIĆ</a:t>
            </a:r>
            <a:endParaRPr b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1" type="body"/>
          </p:nvPr>
        </p:nvSpPr>
        <p:spPr>
          <a:xfrm rot="5400000">
            <a:off x="3920398" y="-1256573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838200" y="1621875"/>
            <a:ext cx="9792600" cy="44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quality tools - ESlint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Debugging tools - Chrome DevTools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BA" sz="3600">
                <a:latin typeface="Calibri"/>
                <a:ea typeface="Calibri"/>
                <a:cs typeface="Calibri"/>
                <a:sym typeface="Calibri"/>
              </a:rPr>
              <a:t>Tools used in modern Javascript development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BA" sz="3600">
                <a:latin typeface="Calibri"/>
                <a:ea typeface="Calibri"/>
                <a:cs typeface="Calibri"/>
                <a:sym typeface="Calibri"/>
              </a:rPr>
              <a:t>workflow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" type="body"/>
          </p:nvPr>
        </p:nvSpPr>
        <p:spPr>
          <a:xfrm rot="5400000">
            <a:off x="3920398" y="-1256573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838200" y="1621875"/>
            <a:ext cx="9792600" cy="44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linter - tool that analyzes code and checks for </a:t>
            </a: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programming</a:t>
            </a: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errors,</a:t>
            </a:r>
            <a:b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 bugs and stylistic errors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ESlint - pluggable and extendable javascript linting utility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good integration with most used editors/IDEs</a:t>
            </a:r>
            <a:b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installation - npm install eslint --save-dev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configuration file - .eslintrc.(json,yaml,js)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BA" sz="3600">
                <a:latin typeface="Calibri"/>
                <a:ea typeface="Calibri"/>
                <a:cs typeface="Calibri"/>
                <a:sym typeface="Calibri"/>
              </a:rPr>
              <a:t>Code quality tool: ESlint	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6625" y="666025"/>
            <a:ext cx="150495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" type="body"/>
          </p:nvPr>
        </p:nvSpPr>
        <p:spPr>
          <a:xfrm rot="5400000">
            <a:off x="3920398" y="-1256573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838200" y="1621875"/>
            <a:ext cx="9792600" cy="44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 - defines in which environment will code be run and adds global variables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parserOptions - defines what javascript language version to use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extends - defines what config to use as base (if any)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 - defines additional rules and rule overrides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BA" sz="3600">
                <a:latin typeface="Calibri"/>
                <a:ea typeface="Calibri"/>
                <a:cs typeface="Calibri"/>
                <a:sym typeface="Calibri"/>
              </a:rPr>
              <a:t>ESlint: configuration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6625" y="666025"/>
            <a:ext cx="150495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1" type="body"/>
          </p:nvPr>
        </p:nvSpPr>
        <p:spPr>
          <a:xfrm rot="5400000">
            <a:off x="3920398" y="-1256573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838200" y="1621875"/>
            <a:ext cx="9792600" cy="44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BA" sz="3600"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6625" y="666025"/>
            <a:ext cx="15049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4250" y="1372325"/>
            <a:ext cx="379095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idx="1" type="body"/>
          </p:nvPr>
        </p:nvSpPr>
        <p:spPr>
          <a:xfrm rot="5400000">
            <a:off x="3920398" y="-1256573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838200" y="1621875"/>
            <a:ext cx="9792600" cy="44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Chrome DevTools is </a:t>
            </a: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powerful developer tool used for debugging </a:t>
            </a:r>
            <a:b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nodejs and web applications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allows runtime code inspection, adding logpoints and breakpoints</a:t>
            </a:r>
            <a:b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code that’s executed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 txBox="1"/>
          <p:nvPr>
            <p:ph type="title"/>
          </p:nvPr>
        </p:nvSpPr>
        <p:spPr>
          <a:xfrm>
            <a:off x="838200" y="365125"/>
            <a:ext cx="8610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BA" sz="3600">
                <a:latin typeface="Calibri"/>
                <a:ea typeface="Calibri"/>
                <a:cs typeface="Calibri"/>
                <a:sym typeface="Calibri"/>
              </a:rPr>
              <a:t>Debugging tool: Node inspector with Chrome DevTools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