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w7D3T/JEO4LQBN5wAMPsqxyrLx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arijo Šunjić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6-14T12:46:46.131">
    <p:pos x="489" y="785"/>
    <p:text>stava konfuziju izmedju nativne toString metode i ove.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DGAbHV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BA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pastebin.com/WcDDKws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pastebin.com/MVzAtfL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pastebin.com/HnKQ4qQ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pastebin.com/JZi1ZwX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pastebin.com/cuVW5gh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hyperlink" Target="https://pastebin.com/zH71EeN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564128" y="2771925"/>
            <a:ext cx="4152748" cy="110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1" i="0" lang="hr-BA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 moduli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135999" y="5950195"/>
            <a:ext cx="5809037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1" i="0" lang="hr-B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Amer Selimović, Ivan Visković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b="0" i="0" lang="hr-BA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 developers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Kreirajte modul student u zasebnom file-u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Modul student bi trebao imati 4 property-ja, a to su ime, prezime, fakultet i starost studenta.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Property-je postavite na svoje podatke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Modul ukljucite u glavnom file-u i ispisite vrijednosti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2400"/>
          </a:p>
        </p:txBody>
      </p:sp>
      <p:sp>
        <p:nvSpPr>
          <p:cNvPr id="140" name="Google Shape;140;p10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3.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Modulu student iz prethodnog zadatka dodajte funkciju ispis koja ce ispisivati sve njegove property-je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Ispis u glavnom file-u zamijenite pozivom funkcije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4.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hr-BA" sz="2200">
                <a:solidFill>
                  <a:schemeClr val="dk1"/>
                </a:solidFill>
              </a:rPr>
              <a:t>Kreirajte modul auto u zasebnom file-u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hr-BA" sz="2200">
                <a:solidFill>
                  <a:schemeClr val="dk1"/>
                </a:solidFill>
              </a:rPr>
              <a:t>Modul auto bi trebao imati property “stanje” i dvije metode (funkcije): “start” i “stop”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hr-BA" sz="2200">
                <a:solidFill>
                  <a:schemeClr val="dk1"/>
                </a:solidFill>
              </a:rPr>
              <a:t>Metode “start” i “stop” bi trebale mijenjati property stanje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hr-BA" sz="2200">
                <a:solidFill>
                  <a:schemeClr val="dk1"/>
                </a:solidFill>
              </a:rPr>
              <a:t>Uključite modul auto u glavni file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hr-BA" sz="2200">
                <a:solidFill>
                  <a:schemeClr val="dk1"/>
                </a:solidFill>
              </a:rPr>
              <a:t>Ispišite stanje auta na početku, pozovite metodu start, ponovo ispišite stanje auta, pozovite zatim metodu stop i ponovo ispišite stanje auta.</a:t>
            </a:r>
            <a:endParaRPr sz="22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2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5.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hr-BA" sz="2200">
                <a:solidFill>
                  <a:schemeClr val="dk1"/>
                </a:solidFill>
              </a:rPr>
              <a:t>Kreirajte modul kalkulator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hr-BA" sz="2200">
                <a:solidFill>
                  <a:schemeClr val="dk1"/>
                </a:solidFill>
              </a:rPr>
              <a:t>Modul kalkulator bi trebao imati četiri osnovne operacije, a to su sabiranje, oduzimanje, mnozenje i dijeljenje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hr-BA" sz="2200">
                <a:solidFill>
                  <a:schemeClr val="dk1"/>
                </a:solidFill>
              </a:rPr>
              <a:t>Pored toga dodati funkciju za modul, i funkciju koja vraca broj na odredjenu potenciju</a:t>
            </a:r>
            <a:endParaRPr sz="22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3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6.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069484" y="2499555"/>
            <a:ext cx="331569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2622"/>
              </a:buClr>
              <a:buSzPts val="1400"/>
              <a:buFont typeface="Roboto"/>
              <a:buNone/>
            </a:pPr>
            <a:r>
              <a:rPr b="0" i="0" lang="hr-BA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That‘s all folks!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794825" y="2018272"/>
            <a:ext cx="8484123" cy="293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771899" y="1333475"/>
            <a:ext cx="10648200" cy="4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-"/>
            </a:pPr>
            <a:r>
              <a:rPr b="0" i="0" lang="hr-BA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Šta su custom moduli?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-"/>
            </a:pPr>
            <a:r>
              <a:rPr b="0" i="0" lang="hr-BA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se kreiraju?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-"/>
            </a:pPr>
            <a:r>
              <a:rPr b="0" i="0" lang="hr-BA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se koriste?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-"/>
            </a:pPr>
            <a:r>
              <a:rPr b="0" i="0" lang="hr-BA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Zadaci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Sadržaj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Varijable, funkcije, objekti su dostupni samo unutar istog file-a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Potrebno je “otkriti” (expose) stvari kojima želimo pristupati iz drugih modula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hr-BA" sz="3000">
                <a:solidFill>
                  <a:schemeClr val="dk1"/>
                </a:solidFill>
              </a:rPr>
              <a:t>module.exports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hr-BA" sz="3000">
                <a:solidFill>
                  <a:schemeClr val="dk1"/>
                </a:solidFill>
              </a:rPr>
              <a:t>Primjer: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3000">
                <a:solidFill>
                  <a:schemeClr val="dk1"/>
                </a:solidFill>
              </a:rPr>
              <a:t>	var a = "Just some random string";</a:t>
            </a:r>
            <a:endParaRPr sz="3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BA" sz="3000">
                <a:solidFill>
                  <a:schemeClr val="dk1"/>
                </a:solidFill>
              </a:rPr>
              <a:t>module.exports</a:t>
            </a:r>
            <a:r>
              <a:rPr lang="hr-BA" sz="3000">
                <a:solidFill>
                  <a:schemeClr val="dk1"/>
                </a:solidFill>
              </a:rPr>
              <a:t> = a;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Šta su custom moduli?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2500">
                <a:solidFill>
                  <a:schemeClr val="dk1"/>
                </a:solidFill>
              </a:rPr>
              <a:t>File:</a:t>
            </a:r>
            <a:r>
              <a:rPr b="1" lang="hr-BA" sz="2500">
                <a:solidFill>
                  <a:schemeClr val="dk1"/>
                </a:solidFill>
              </a:rPr>
              <a:t> testModule.js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BA" sz="2500">
                <a:solidFill>
                  <a:schemeClr val="dk1"/>
                </a:solidFill>
              </a:rPr>
              <a:t>module.exports.a</a:t>
            </a:r>
            <a:r>
              <a:rPr lang="hr-BA" sz="2500">
                <a:solidFill>
                  <a:schemeClr val="dk1"/>
                </a:solidFill>
              </a:rPr>
              <a:t> = “Random property”;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BA" sz="2500">
                <a:solidFill>
                  <a:schemeClr val="dk1"/>
                </a:solidFill>
              </a:rPr>
              <a:t>module.exports.testFun</a:t>
            </a:r>
            <a:r>
              <a:rPr lang="hr-BA" sz="2500">
                <a:solidFill>
                  <a:schemeClr val="dk1"/>
                </a:solidFill>
              </a:rPr>
              <a:t> = function() {</a:t>
            </a:r>
            <a:endParaRPr sz="2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2500">
                <a:solidFill>
                  <a:schemeClr val="dk1"/>
                </a:solidFill>
              </a:rPr>
              <a:t>	return “something”;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2500">
                <a:solidFill>
                  <a:schemeClr val="dk1"/>
                </a:solidFill>
              </a:rPr>
              <a:t>}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-BA" sz="2500">
                <a:solidFill>
                  <a:schemeClr val="dk1"/>
                </a:solidFill>
              </a:rPr>
              <a:t>module.exports.testObj</a:t>
            </a:r>
            <a:r>
              <a:rPr lang="hr-BA" sz="2500">
                <a:solidFill>
                  <a:schemeClr val="dk1"/>
                </a:solidFill>
              </a:rPr>
              <a:t> = {</a:t>
            </a:r>
            <a:endParaRPr sz="2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2500">
                <a:solidFill>
                  <a:schemeClr val="dk1"/>
                </a:solidFill>
              </a:rPr>
              <a:t>	a: “property 1”,</a:t>
            </a:r>
            <a:endParaRPr sz="2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2500">
                <a:solidFill>
                  <a:schemeClr val="dk1"/>
                </a:solidFill>
              </a:rPr>
              <a:t>	b: “property 2”,</a:t>
            </a:r>
            <a:endParaRPr sz="2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2500">
                <a:solidFill>
                  <a:schemeClr val="dk1"/>
                </a:solidFill>
              </a:rPr>
              <a:t>	c: “property 3”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2500">
                <a:solidFill>
                  <a:schemeClr val="dk1"/>
                </a:solidFill>
              </a:rPr>
              <a:t>};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se kreiraju custom moduli?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-BA" sz="1800"/>
              <a:t>Require modula sa njegovom putanjom                                                           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>
                <a:solidFill>
                  <a:schemeClr val="dk1"/>
                </a:solidFill>
              </a:rPr>
              <a:t> 		var testModule = require('./testModule.js'); //file u istom direktoriju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-BA" sz="1800"/>
              <a:t>Pristupanje exporte-anim property-jima</a:t>
            </a:r>
            <a:endParaRPr sz="18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/>
              <a:t>console.log(</a:t>
            </a:r>
            <a:r>
              <a:rPr lang="hr-BA" sz="1800">
                <a:solidFill>
                  <a:schemeClr val="dk1"/>
                </a:solidFill>
              </a:rPr>
              <a:t>testModule</a:t>
            </a:r>
            <a:r>
              <a:rPr lang="hr-BA" sz="1800"/>
              <a:t>.a); //Random property</a:t>
            </a:r>
            <a:endParaRPr sz="18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-BA" sz="1800">
                <a:solidFill>
                  <a:schemeClr val="dk1"/>
                </a:solidFill>
              </a:rPr>
              <a:t>Pristupanje exporte-anim funkcijama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>
                <a:solidFill>
                  <a:schemeClr val="dk1"/>
                </a:solidFill>
              </a:rPr>
              <a:t>		console.log(testModule.testFun()); //Something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-BA" sz="1800">
                <a:solidFill>
                  <a:schemeClr val="dk1"/>
                </a:solidFill>
              </a:rPr>
              <a:t>Pristupanje exporte-anim objektima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r-BA" sz="1800">
                <a:solidFill>
                  <a:schemeClr val="dk1"/>
                </a:solidFill>
              </a:rPr>
              <a:t>		console.log(testModule.testObj.a); //property 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>
                <a:solidFill>
                  <a:schemeClr val="dk1"/>
                </a:solidFill>
              </a:rPr>
              <a:t>	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/>
              <a:t>  	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5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se koriste custom moduli? (Prvi primjer)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2200">
                <a:solidFill>
                  <a:schemeClr val="dk1"/>
                </a:solidFill>
              </a:rPr>
              <a:t>var testObj = {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2200">
                <a:solidFill>
                  <a:schemeClr val="dk1"/>
                </a:solidFill>
              </a:rPr>
              <a:t>	a: “property 1”,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2200">
                <a:solidFill>
                  <a:schemeClr val="dk1"/>
                </a:solidFill>
              </a:rPr>
              <a:t>	b: “property 2”,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2200">
                <a:solidFill>
                  <a:schemeClr val="dk1"/>
                </a:solidFill>
              </a:rPr>
              <a:t>	funcOne: function() {return “Something”;}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2200">
                <a:solidFill>
                  <a:schemeClr val="dk1"/>
                </a:solidFill>
              </a:rPr>
              <a:t>	funcTwo: function() {....}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2200">
                <a:solidFill>
                  <a:schemeClr val="dk1"/>
                </a:solidFill>
              </a:rPr>
              <a:t>	….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2200">
                <a:solidFill>
                  <a:schemeClr val="dk1"/>
                </a:solidFill>
              </a:rPr>
              <a:t>};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2200">
                <a:solidFill>
                  <a:schemeClr val="dk1"/>
                </a:solidFill>
              </a:rPr>
              <a:t>module.exports = testObj;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se kreiraju custom moduli? 2. nacin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-BA" sz="1800"/>
              <a:t>Require modula sa njegovom putanjom     </a:t>
            </a:r>
            <a:endParaRPr sz="18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>
                <a:solidFill>
                  <a:schemeClr val="dk1"/>
                </a:solidFill>
              </a:rPr>
              <a:t>var testModule = require('./testModule.js'); //file u istom direktoriju</a:t>
            </a:r>
            <a:r>
              <a:rPr lang="hr-BA" sz="1800"/>
              <a:t> </a:t>
            </a:r>
            <a:endParaRPr sz="18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-BA" sz="1800"/>
              <a:t>Pristupamo direktno kao da radimo sa običnim objektom, exporte-ali smo cijeli objekt a ne njegove komponente pojedinačno.    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/>
              <a:t>   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-BA" sz="1800">
                <a:solidFill>
                  <a:schemeClr val="dk1"/>
                </a:solidFill>
              </a:rPr>
              <a:t>Pristupanje exporte-anim property-jima</a:t>
            </a:r>
            <a:endParaRPr sz="18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>
                <a:solidFill>
                  <a:schemeClr val="dk1"/>
                </a:solidFill>
              </a:rPr>
              <a:t>console.log(testModule.a); //property 1</a:t>
            </a:r>
            <a:r>
              <a:rPr lang="hr-BA" sz="1800"/>
              <a:t>    </a:t>
            </a:r>
            <a:endParaRPr sz="1800"/>
          </a:p>
          <a:p>
            <a:pPr indent="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/>
              <a:t>                                        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-BA" sz="1800">
                <a:solidFill>
                  <a:schemeClr val="dk1"/>
                </a:solidFill>
              </a:rPr>
              <a:t>Pristupanje exporte-anim funkcijama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>
                <a:solidFill>
                  <a:schemeClr val="dk1"/>
                </a:solidFill>
              </a:rPr>
              <a:t>		console.log(testModule.funcOne());//Something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>
                <a:solidFill>
                  <a:schemeClr val="dk1"/>
                </a:solidFill>
              </a:rPr>
              <a:t>		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r-BA" sz="1800"/>
              <a:t>  	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7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Kako se koriste custom moduli? (Drugi primjer)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Kreirajte modul date u zasebnom file-u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Modulu dodati funkciju today koja vraca danasnji datum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Modulu dodati funkciju day koja vraca naziv danasnjeg dana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Modul ukljucite u glavnom file-u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Ispisite danasnji datum i dan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4"/>
              </a:rPr>
              <a:t>Rješenje</a:t>
            </a:r>
            <a:endParaRPr sz="2400"/>
          </a:p>
        </p:txBody>
      </p:sp>
      <p:sp>
        <p:nvSpPr>
          <p:cNvPr id="128" name="Google Shape;128;p8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1.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idx="1" type="subTitle"/>
          </p:nvPr>
        </p:nvSpPr>
        <p:spPr>
          <a:xfrm>
            <a:off x="777700" y="1247575"/>
            <a:ext cx="81309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Kreirajte modul converter u zasebnom file-u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Modulu dodati funkciju </a:t>
            </a:r>
            <a:r>
              <a:rPr lang="hr-BA" sz="24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convertToString</a:t>
            </a:r>
            <a:r>
              <a:rPr lang="hr-BA" sz="2400"/>
              <a:t> koja prima jednu brojcanu vrijednost i vraca tu vrijednost pretvorenu u string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Modul ukljucite u glavnom file-u 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hr-BA" sz="2400"/>
              <a:t>Testirajte modul tako sto cete poslati neki broj, ispisati tip vracene vrijednosti i samu vrijednost.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hr-BA" sz="2400" u="sng">
                <a:solidFill>
                  <a:schemeClr val="hlink"/>
                </a:solidFill>
                <a:hlinkClick r:id="rId5"/>
              </a:rPr>
              <a:t>Rješenje</a:t>
            </a:r>
            <a:endParaRPr sz="2400"/>
          </a:p>
        </p:txBody>
      </p:sp>
      <p:sp>
        <p:nvSpPr>
          <p:cNvPr id="134" name="Google Shape;134;p9"/>
          <p:cNvSpPr/>
          <p:nvPr/>
        </p:nvSpPr>
        <p:spPr>
          <a:xfrm>
            <a:off x="750075" y="343425"/>
            <a:ext cx="8158500" cy="6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hr-B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Zadatak 2.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