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jsbin.com/rosatoropa/edit?html,js,output" TargetMode="External"/><Relationship Id="rId6" Type="http://schemas.openxmlformats.org/officeDocument/2006/relationships/hyperlink" Target="https://code.jquery.com/qunit/qunit-2.6.1.css" TargetMode="External"/><Relationship Id="rId7" Type="http://schemas.openxmlformats.org/officeDocument/2006/relationships/hyperlink" Target="https://code.jquery.com/qunit/qunit-2.6.1.css" TargetMode="External"/><Relationship Id="rId8" Type="http://schemas.openxmlformats.org/officeDocument/2006/relationships/hyperlink" Target="https://code.jquery.com/qunit/qunit-2.6.1.cs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jsbin.com/senexipapa/1/edit?js,output" TargetMode="External"/><Relationship Id="rId6" Type="http://schemas.openxmlformats.org/officeDocument/2006/relationships/hyperlink" Target="http://jsbin.com/gokikemeje/edit?js,cons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LANA DŽIDIĆ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977081" y="2010034"/>
            <a:ext cx="8653806" cy="40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started with QUnit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your own tests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249075" y="128342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 framework (v2.</a:t>
            </a:r>
            <a:r>
              <a:rPr lang="hr-BA" sz="2400"/>
              <a:t>6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.1)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dependencies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in all browsers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latest versions of qunit.js and qunit.css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project with these files and index.html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qunit placeholders to 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QUnit.test(name, testFunction)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METHODS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249075" y="127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/ notEqual (</a:t>
            </a:r>
            <a:r>
              <a:rPr b="0" i="1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value, expected[, message]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strictEqual / notStrictEqual (</a:t>
            </a:r>
            <a:r>
              <a:rPr b="0" i="1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value, expected[, message]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deepEqual / notDeepEqual (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value, expected[, message]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propEqual / notPropEqual (</a:t>
            </a:r>
            <a:r>
              <a:rPr b="0" i="1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value, expected[, message]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 / notOk (</a:t>
            </a:r>
            <a:r>
              <a:rPr b="0" i="1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[, message]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expect()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1.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249075" y="130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Koristeći QUnit, riješite i pokrijte unit testovima sljedeći problem: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http://jsbin.com/rosatoropa/edit?html,js,output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rel="stylesheet" href="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https://code.jquery.com/qunit/qunit-2.</a:t>
            </a:r>
            <a:r>
              <a:rPr lang="hr-BA" sz="2400" u="sng">
                <a:solidFill>
                  <a:schemeClr val="hlink"/>
                </a:solidFill>
                <a:hlinkClick r:id="rId7"/>
              </a:rPr>
              <a:t>6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.1.css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 src="https://code.jquery.com/qunit/qunit-2.</a:t>
            </a:r>
            <a:r>
              <a:rPr lang="hr-BA" sz="2400"/>
              <a:t>6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.1.js"&gt;&lt;/script&gt;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2.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249075" y="130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Koristeći QUnit, riješite i pokrijte unit testovima sljedeći problem: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http://jsbin.com/senexipapa/1/edit?js,output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Moguće rješenje: </a:t>
            </a:r>
            <a:r>
              <a:rPr lang="hr-BA" sz="2400" u="sng">
                <a:solidFill>
                  <a:schemeClr val="hlink"/>
                </a:solidFill>
                <a:hlinkClick r:id="rId6"/>
              </a:rPr>
              <a:t>http://jsbin.com/gokikemeje/edit?js,console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