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tableStyles.xml" ContentType="application/vnd.openxmlformats-officedocument.presentationml.tableStyles+xml"/>
  <Override PartName="/docProps/custom.xml" ContentType="application/vnd.openxmlformats-officedocument.custom-properties+xml"/>
  <Override PartName="/ppt/slideLayouts/slideLayout10.xml" ContentType="application/vnd.openxmlformats-officedocument.presentationml.slideLayout+xml"/>
  <Override PartName="/ppt/slideMasters/slideMaster4.xml" ContentType="application/vnd.openxmlformats-officedocument.presentationml.slideMaster+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 id="2147483713" r:id="rId5"/>
    <p:sldMasterId id="2147483733" r:id="rId6"/>
    <p:sldMasterId id="2147483741" r:id="rId7"/>
  </p:sldMasterIdLst>
  <p:notesMasterIdLst>
    <p:notesMasterId r:id="rId14"/>
  </p:notesMasterIdLst>
  <p:handoutMasterIdLst>
    <p:handoutMasterId r:id="rId15"/>
  </p:handoutMasterIdLst>
  <p:sldIdLst>
    <p:sldId id="304" r:id="rId8"/>
    <p:sldId id="305" r:id="rId9"/>
    <p:sldId id="314" r:id="rId10"/>
    <p:sldId id="344" r:id="rId11"/>
    <p:sldId id="343" r:id="rId12"/>
    <p:sldId id="33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AA067B"/>
    <a:srgbClr val="008000"/>
    <a:srgbClr val="160EB2"/>
    <a:srgbClr val="FEC730"/>
    <a:srgbClr val="FDC3EC"/>
    <a:srgbClr val="FB8FDC"/>
    <a:srgbClr val="029498"/>
    <a:srgbClr val="B0FCFE"/>
    <a:srgbClr val="5DF9FD"/>
    <a:srgbClr val="03ECF4"/>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p:restoredTop sz="94803" autoAdjust="0"/>
  </p:normalViewPr>
  <p:slideViewPr>
    <p:cSldViewPr snapToGrid="0">
      <p:cViewPr varScale="1">
        <p:scale>
          <a:sx n="65" d="100"/>
          <a:sy n="65" d="100"/>
        </p:scale>
        <p:origin x="-828" y="-10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A3F735C-3DF8-4630-8A34-CC6BB5209C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AF0A3DEC-0551-4548-9AE7-1D0B89DB418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915EEA-5E5E-4E0F-99CC-5027CFFE3CE3}" type="datetimeFigureOut">
              <a:rPr lang="en-US" smtClean="0"/>
              <a:pPr/>
              <a:t>1/20/2021</a:t>
            </a:fld>
            <a:endParaRPr lang="en-US"/>
          </a:p>
        </p:txBody>
      </p:sp>
      <p:sp>
        <p:nvSpPr>
          <p:cNvPr id="4" name="Footer Placeholder 3">
            <a:extLst>
              <a:ext uri="{FF2B5EF4-FFF2-40B4-BE49-F238E27FC236}">
                <a16:creationId xmlns:a16="http://schemas.microsoft.com/office/drawing/2014/main" xmlns="" id="{5319A07C-BDFF-4314-A415-0EF73B80B1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A6AB21F5-8913-4C31-9123-6FE32FC95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FC66C2-8DF0-47D9-A40F-FF877C25D917}" type="slidenum">
              <a:rPr lang="en-US" smtClean="0"/>
              <a:pPr/>
              <a:t>‹#›</a:t>
            </a:fld>
            <a:endParaRPr lang="en-US"/>
          </a:p>
        </p:txBody>
      </p:sp>
    </p:spTree>
    <p:extLst>
      <p:ext uri="{BB962C8B-B14F-4D97-AF65-F5344CB8AC3E}">
        <p14:creationId xmlns:p14="http://schemas.microsoft.com/office/powerpoint/2010/main" xmlns="" val="4039691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E6FCC8-25FE-4DC0-8FE9-93E8831238F5}" type="datetimeFigureOut">
              <a:rPr lang="en-US" smtClean="0"/>
              <a:pPr/>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150B0-A3A8-499C-BFFB-8C4913C11F8E}" type="slidenum">
              <a:rPr lang="en-US" smtClean="0"/>
              <a:pPr/>
              <a:t>‹#›</a:t>
            </a:fld>
            <a:endParaRPr lang="en-US"/>
          </a:p>
        </p:txBody>
      </p:sp>
    </p:spTree>
    <p:extLst>
      <p:ext uri="{BB962C8B-B14F-4D97-AF65-F5344CB8AC3E}">
        <p14:creationId xmlns:p14="http://schemas.microsoft.com/office/powerpoint/2010/main" xmlns="" val="157689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973487" y="1301558"/>
            <a:ext cx="7963401" cy="1546570"/>
          </a:xfrm>
        </p:spPr>
        <p:txBody>
          <a:bodyPr anchor="b">
            <a:normAutofit/>
          </a:bodyPr>
          <a:lstStyle>
            <a:lvl1pPr algn="r">
              <a:defRPr sz="5400"/>
            </a:lvl1pPr>
          </a:lstStyle>
          <a:p>
            <a:r>
              <a:rPr lang="en-US"/>
              <a:t>Click to edit Master title style</a:t>
            </a:r>
          </a:p>
        </p:txBody>
      </p:sp>
      <p:sp>
        <p:nvSpPr>
          <p:cNvPr id="7" name="Rectangle 6" descr="Decorative">
            <a:extLst>
              <a:ext uri="{FF2B5EF4-FFF2-40B4-BE49-F238E27FC236}">
                <a16:creationId xmlns:a16="http://schemas.microsoft.com/office/drawing/2014/main" xmlns="" id="{6ECB70F6-AF4F-45AF-97D9-7CC1F22C982A}"/>
              </a:ext>
            </a:extLst>
          </p:cNvPr>
          <p:cNvSpPr/>
          <p:nvPr userDrawn="1"/>
        </p:nvSpPr>
        <p:spPr>
          <a:xfrm>
            <a:off x="0" y="2805458"/>
            <a:ext cx="12192000" cy="4052542"/>
          </a:xfrm>
          <a:prstGeom prst="rect">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5816190" y="3111015"/>
            <a:ext cx="6120689" cy="2146785"/>
          </a:xfrm>
        </p:spPr>
        <p:txBody>
          <a:bodyPr/>
          <a:lstStyle>
            <a:lvl1pPr marL="0" indent="0" algn="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1/20/2021</a:t>
            </a:fld>
            <a:endParaRPr lang="en-US"/>
          </a:p>
        </p:txBody>
      </p:sp>
      <p:cxnSp>
        <p:nvCxnSpPr>
          <p:cNvPr id="8" name="Straight Connector 7" descr="Decorative">
            <a:extLst>
              <a:ext uri="{FF2B5EF4-FFF2-40B4-BE49-F238E27FC236}">
                <a16:creationId xmlns:a16="http://schemas.microsoft.com/office/drawing/2014/main" xmlns="" id="{353239CF-1A98-42CB-9B0C-D21FF4AAA328}"/>
              </a:ext>
            </a:extLst>
          </p:cNvPr>
          <p:cNvCxnSpPr>
            <a:cxnSpLocks/>
          </p:cNvCxnSpPr>
          <p:nvPr userDrawn="1"/>
        </p:nvCxnSpPr>
        <p:spPr>
          <a:xfrm>
            <a:off x="2879634" y="0"/>
            <a:ext cx="0" cy="6858000"/>
          </a:xfrm>
          <a:prstGeom prst="line">
            <a:avLst/>
          </a:prstGeom>
          <a:ln w="57150">
            <a:solidFill>
              <a:srgbClr val="DE5F00"/>
            </a:solidFill>
          </a:ln>
          <a:effectLst>
            <a:outerShdw blurRad="38100" dist="38100" dir="2700000" algn="tl" rotWithShape="0">
              <a:prstClr val="black">
                <a:alpha val="60000"/>
              </a:prstClr>
            </a:outerShdw>
          </a:effectLst>
        </p:spPr>
        <p:style>
          <a:lnRef idx="1">
            <a:schemeClr val="accent1"/>
          </a:lnRef>
          <a:fillRef idx="0">
            <a:schemeClr val="accent1"/>
          </a:fillRef>
          <a:effectRef idx="0">
            <a:schemeClr val="accent1"/>
          </a:effectRef>
          <a:fontRef idx="minor">
            <a:schemeClr val="tx1"/>
          </a:fontRef>
        </p:style>
      </p:cxnSp>
      <p:sp>
        <p:nvSpPr>
          <p:cNvPr id="9" name="Oval 8" descr="Decorative">
            <a:extLst>
              <a:ext uri="{FF2B5EF4-FFF2-40B4-BE49-F238E27FC236}">
                <a16:creationId xmlns:a16="http://schemas.microsoft.com/office/drawing/2014/main" xmlns="" id="{91CC0C86-D505-4C06-B9ED-C467EBDFAA5B}"/>
              </a:ext>
            </a:extLst>
          </p:cNvPr>
          <p:cNvSpPr/>
          <p:nvPr userDrawn="1"/>
        </p:nvSpPr>
        <p:spPr>
          <a:xfrm>
            <a:off x="532266" y="525775"/>
            <a:ext cx="3598305" cy="3598305"/>
          </a:xfrm>
          <a:prstGeom prst="ellipse">
            <a:avLst/>
          </a:prstGeom>
          <a:solidFill>
            <a:schemeClr val="accent5"/>
          </a:solidFill>
          <a:ln>
            <a:noFill/>
          </a:ln>
          <a:effectLst>
            <a:outerShdw blurRad="38100" dist="38100" dir="12000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9910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xmlns="" id="{27A6004E-A208-4B01-A440-730677080DF8}"/>
              </a:ext>
            </a:extLst>
          </p:cNvPr>
          <p:cNvSpPr>
            <a:spLocks noGrp="1"/>
          </p:cNvSpPr>
          <p:nvPr>
            <p:ph type="title"/>
          </p:nvPr>
        </p:nvSpPr>
        <p:spPr>
          <a:xfrm>
            <a:off x="2681553" y="9832"/>
            <a:ext cx="7400039" cy="1421928"/>
          </a:xfrm>
          <a:prstGeom prst="rect">
            <a:avLst/>
          </a:prstGeom>
          <a:noFill/>
        </p:spPr>
        <p:txBody>
          <a:bodyPr wrap="square" rtlCol="0">
            <a:spAutoFit/>
          </a:bodyPr>
          <a:lstStyle>
            <a:lvl1pPr>
              <a:defRPr lang="en-US" sz="4800">
                <a:solidFill>
                  <a:schemeClr val="tx2"/>
                </a:solidFill>
                <a:ea typeface="Sophia" pitchFamily="50" charset="-128"/>
                <a:cs typeface="Cavolini" panose="03000502040302020204" pitchFamily="66" charset="0"/>
              </a:defRPr>
            </a:lvl1pPr>
          </a:lstStyle>
          <a:p>
            <a:pPr marL="0" lvl="0"/>
            <a:r>
              <a:rPr lang="en-US"/>
              <a:t>Click to edit Master title style</a:t>
            </a:r>
          </a:p>
        </p:txBody>
      </p:sp>
    </p:spTree>
    <p:extLst>
      <p:ext uri="{BB962C8B-B14F-4D97-AF65-F5344CB8AC3E}">
        <p14:creationId xmlns:p14="http://schemas.microsoft.com/office/powerpoint/2010/main" xmlns="" val="2715719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How To">
    <p:spTree>
      <p:nvGrpSpPr>
        <p:cNvPr id="1" name=""/>
        <p:cNvGrpSpPr/>
        <p:nvPr/>
      </p:nvGrpSpPr>
      <p:grpSpPr>
        <a:xfrm>
          <a:off x="0" y="0"/>
          <a:ext cx="0" cy="0"/>
          <a:chOff x="0" y="0"/>
          <a:chExt cx="0" cy="0"/>
        </a:xfrm>
      </p:grpSpPr>
      <p:sp>
        <p:nvSpPr>
          <p:cNvPr id="3" name="Rectangle 2" descr="Decorative">
            <a:extLst>
              <a:ext uri="{FF2B5EF4-FFF2-40B4-BE49-F238E27FC236}">
                <a16:creationId xmlns:a16="http://schemas.microsoft.com/office/drawing/2014/main" xmlns="" id="{97116D06-962E-4507-ABA1-62B63AEC59DB}"/>
              </a:ext>
            </a:extLst>
          </p:cNvPr>
          <p:cNvSpPr/>
          <p:nvPr userDrawn="1"/>
        </p:nvSpPr>
        <p:spPr>
          <a:xfrm>
            <a:off x="8664962" y="3519917"/>
            <a:ext cx="2971800" cy="2752344"/>
          </a:xfrm>
          <a:prstGeom prst="rect">
            <a:avLst/>
          </a:prstGeom>
          <a:solidFill>
            <a:schemeClr val="bg1"/>
          </a:solid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98606" y="304528"/>
            <a:ext cx="9646920" cy="740664"/>
          </a:xfrm>
        </p:spPr>
        <p:txBody>
          <a:bodyPr/>
          <a:lstStyle/>
          <a:p>
            <a:r>
              <a:rPr lang="en-US"/>
              <a:t>Click to edit Master title style</a:t>
            </a:r>
          </a:p>
        </p:txBody>
      </p:sp>
      <p:cxnSp>
        <p:nvCxnSpPr>
          <p:cNvPr id="19" name="Straight Connector 18" descr="Decorative">
            <a:extLst>
              <a:ext uri="{FF2B5EF4-FFF2-40B4-BE49-F238E27FC236}">
                <a16:creationId xmlns:a16="http://schemas.microsoft.com/office/drawing/2014/main" xmlns="" id="{E618D983-EDDA-46AD-B7C1-4AD75105C7C1}"/>
              </a:ext>
            </a:extLst>
          </p:cNvPr>
          <p:cNvCxnSpPr>
            <a:cxnSpLocks/>
          </p:cNvCxnSpPr>
          <p:nvPr userDrawn="1"/>
        </p:nvCxnSpPr>
        <p:spPr>
          <a:xfrm>
            <a:off x="1090494" y="0"/>
            <a:ext cx="0" cy="6858000"/>
          </a:xfrm>
          <a:prstGeom prst="line">
            <a:avLst/>
          </a:prstGeom>
          <a:ln w="381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0" name="Oval 19" descr="Decorative">
            <a:extLst>
              <a:ext uri="{FF2B5EF4-FFF2-40B4-BE49-F238E27FC236}">
                <a16:creationId xmlns:a16="http://schemas.microsoft.com/office/drawing/2014/main" xmlns="" id="{84A4CE79-8948-4D04-8955-5F6AA08DA316}"/>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descr="Decorative">
            <a:extLst>
              <a:ext uri="{FF2B5EF4-FFF2-40B4-BE49-F238E27FC236}">
                <a16:creationId xmlns:a16="http://schemas.microsoft.com/office/drawing/2014/main" xmlns="" id="{FAA34FEE-7DB0-46DF-B227-DD77E5A72C77}"/>
              </a:ext>
            </a:extLst>
          </p:cNvPr>
          <p:cNvSpPr/>
          <p:nvPr userDrawn="1"/>
        </p:nvSpPr>
        <p:spPr>
          <a:xfrm>
            <a:off x="8641422" y="1768879"/>
            <a:ext cx="3550578" cy="1660122"/>
          </a:xfrm>
          <a:prstGeom prst="rect">
            <a:avLst/>
          </a:prstGeom>
          <a:solidFill>
            <a:schemeClr val="accent2">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0" rIns="91440" bIns="91440" numCol="1" spcCol="0" rtlCol="0" fromWordArt="0" anchor="ctr" anchorCtr="0" forceAA="0" compatLnSpc="1">
            <a:prstTxWarp prst="textNoShape">
              <a:avLst/>
            </a:prstTxWarp>
            <a:noAutofit/>
          </a:bodyPr>
          <a:lstStyle/>
          <a:p>
            <a:pPr algn="ctr">
              <a:spcAft>
                <a:spcPts val="600"/>
              </a:spcAft>
            </a:pPr>
            <a:endParaRPr lang="en-US" sz="1400" b="1">
              <a:solidFill>
                <a:schemeClr val="accent1">
                  <a:lumMod val="50000"/>
                </a:schemeClr>
              </a:solidFill>
              <a:latin typeface="Avenir Next LT Pro" panose="020B0504020202020204" pitchFamily="34" charset="0"/>
            </a:endParaRPr>
          </a:p>
        </p:txBody>
      </p:sp>
      <p:sp>
        <p:nvSpPr>
          <p:cNvPr id="37" name="Text Placeholder 36">
            <a:extLst>
              <a:ext uri="{FF2B5EF4-FFF2-40B4-BE49-F238E27FC236}">
                <a16:creationId xmlns:a16="http://schemas.microsoft.com/office/drawing/2014/main" xmlns="" id="{7CE60A7A-D500-40CD-8F46-0177E35D8541}"/>
              </a:ext>
            </a:extLst>
          </p:cNvPr>
          <p:cNvSpPr>
            <a:spLocks noGrp="1"/>
          </p:cNvSpPr>
          <p:nvPr>
            <p:ph type="body" sz="quarter" idx="19"/>
          </p:nvPr>
        </p:nvSpPr>
        <p:spPr>
          <a:xfrm>
            <a:off x="8853857" y="2248949"/>
            <a:ext cx="301752" cy="3017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marL="0" indent="0" algn="ctr">
              <a:buFont typeface="Arial" panose="020B0604020202020204" pitchFamily="34" charset="0"/>
              <a:buNone/>
              <a:defRPr lang="en-US" sz="1400" smtClean="0">
                <a:solidFill>
                  <a:schemeClr val="bg1"/>
                </a:solidFill>
                <a:latin typeface="Avenir Next LT Pro" panose="020B0504020202020204" pitchFamily="34" charset="0"/>
              </a:defRPr>
            </a:lvl1pPr>
            <a:lvl2pPr marL="171450" indent="0">
              <a:buFont typeface="Arial" panose="020B0604020202020204" pitchFamily="34" charset="0"/>
              <a:buNone/>
              <a:defRPr lang="en-US" sz="1800" smtClean="0">
                <a:solidFill>
                  <a:schemeClr val="lt1"/>
                </a:solidFill>
              </a:defRPr>
            </a:lvl2pPr>
            <a:lvl3pPr marL="628650" indent="0">
              <a:buFont typeface="Arial" panose="020B0604020202020204" pitchFamily="34" charset="0"/>
              <a:buNone/>
              <a:defRPr lang="en-US" sz="1800" smtClean="0">
                <a:solidFill>
                  <a:schemeClr val="lt1"/>
                </a:solidFill>
              </a:defRPr>
            </a:lvl3pPr>
            <a:lvl4pPr marL="1085850" indent="0">
              <a:buFont typeface="Arial" panose="020B0604020202020204" pitchFamily="34" charset="0"/>
              <a:buNone/>
              <a:defRPr lang="en-US" smtClean="0">
                <a:solidFill>
                  <a:schemeClr val="lt1"/>
                </a:solidFill>
              </a:defRPr>
            </a:lvl4pPr>
            <a:lvl5pPr marL="1543050" indent="0">
              <a:buFont typeface="Arial" panose="020B0604020202020204" pitchFamily="34" charset="0"/>
              <a:buNone/>
              <a:defRPr lang="en-US">
                <a:solidFill>
                  <a:schemeClr val="lt1"/>
                </a:solidFill>
              </a:defRPr>
            </a:lvl5pPr>
          </a:lstStyle>
          <a:p>
            <a:pPr marL="0" lvl="0" algn="ctr"/>
            <a:r>
              <a:rPr lang="en-US"/>
              <a:t>Click to edit Master text styles</a:t>
            </a:r>
          </a:p>
        </p:txBody>
      </p:sp>
      <p:sp>
        <p:nvSpPr>
          <p:cNvPr id="39" name="Text Placeholder 36">
            <a:extLst>
              <a:ext uri="{FF2B5EF4-FFF2-40B4-BE49-F238E27FC236}">
                <a16:creationId xmlns:a16="http://schemas.microsoft.com/office/drawing/2014/main" xmlns="" id="{49DB8D3D-E4A0-40AF-ADFE-A76BFA6FA84E}"/>
              </a:ext>
            </a:extLst>
          </p:cNvPr>
          <p:cNvSpPr>
            <a:spLocks noGrp="1"/>
          </p:cNvSpPr>
          <p:nvPr>
            <p:ph type="body" sz="quarter" idx="21"/>
          </p:nvPr>
        </p:nvSpPr>
        <p:spPr>
          <a:xfrm>
            <a:off x="8853857" y="2768906"/>
            <a:ext cx="301752" cy="30175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marL="0" indent="0" algn="ctr">
              <a:buFont typeface="Arial" panose="020B0604020202020204" pitchFamily="34" charset="0"/>
              <a:buNone/>
              <a:defRPr lang="en-US" sz="1400" smtClean="0">
                <a:solidFill>
                  <a:schemeClr val="bg1"/>
                </a:solidFill>
                <a:latin typeface="Avenir Next LT Pro" panose="020B0504020202020204" pitchFamily="34" charset="0"/>
              </a:defRPr>
            </a:lvl1pPr>
            <a:lvl2pPr marL="171450" indent="0">
              <a:buFont typeface="Arial" panose="020B0604020202020204" pitchFamily="34" charset="0"/>
              <a:buNone/>
              <a:defRPr lang="en-US" sz="1800" smtClean="0">
                <a:solidFill>
                  <a:schemeClr val="lt1"/>
                </a:solidFill>
              </a:defRPr>
            </a:lvl2pPr>
            <a:lvl3pPr marL="628650" indent="0">
              <a:buFont typeface="Arial" panose="020B0604020202020204" pitchFamily="34" charset="0"/>
              <a:buNone/>
              <a:defRPr lang="en-US" sz="1800" smtClean="0">
                <a:solidFill>
                  <a:schemeClr val="lt1"/>
                </a:solidFill>
              </a:defRPr>
            </a:lvl3pPr>
            <a:lvl4pPr marL="1085850" indent="0">
              <a:buFont typeface="Arial" panose="020B0604020202020204" pitchFamily="34" charset="0"/>
              <a:buNone/>
              <a:defRPr lang="en-US" smtClean="0">
                <a:solidFill>
                  <a:schemeClr val="lt1"/>
                </a:solidFill>
              </a:defRPr>
            </a:lvl4pPr>
            <a:lvl5pPr marL="1543050" indent="0">
              <a:buFont typeface="Arial" panose="020B0604020202020204" pitchFamily="34" charset="0"/>
              <a:buNone/>
              <a:defRPr lang="en-US">
                <a:solidFill>
                  <a:schemeClr val="lt1"/>
                </a:solidFill>
              </a:defRPr>
            </a:lvl5pPr>
          </a:lstStyle>
          <a:p>
            <a:pPr marL="0" lvl="0" algn="ctr"/>
            <a:r>
              <a:rPr lang="en-US"/>
              <a:t>Click to edit Master text styles</a:t>
            </a:r>
          </a:p>
        </p:txBody>
      </p:sp>
      <p:sp>
        <p:nvSpPr>
          <p:cNvPr id="30" name="Text Placeholder 2">
            <a:extLst>
              <a:ext uri="{FF2B5EF4-FFF2-40B4-BE49-F238E27FC236}">
                <a16:creationId xmlns:a16="http://schemas.microsoft.com/office/drawing/2014/main" xmlns="" id="{538654B1-19EA-4F60-ACA2-9DD57F90BF37}"/>
              </a:ext>
            </a:extLst>
          </p:cNvPr>
          <p:cNvSpPr>
            <a:spLocks noGrp="1"/>
          </p:cNvSpPr>
          <p:nvPr>
            <p:ph type="body" idx="16"/>
          </p:nvPr>
        </p:nvSpPr>
        <p:spPr>
          <a:xfrm>
            <a:off x="8671912" y="1861904"/>
            <a:ext cx="2966786" cy="387046"/>
          </a:xfrm>
        </p:spPr>
        <p:txBody>
          <a:bodyPr anchor="t" anchorCtr="0">
            <a:normAutofit/>
          </a:bodyPr>
          <a:lstStyle>
            <a:lvl1pPr marL="0" indent="0" algn="ctr">
              <a:buNone/>
              <a:defRPr sz="1800" b="0">
                <a:solidFill>
                  <a:schemeClr val="accent1">
                    <a:lumMod val="50000"/>
                  </a:schemeClr>
                </a:solidFill>
                <a:latin typeface="+mn-lt"/>
              </a:defRPr>
            </a:lvl1pPr>
            <a:lvl2pPr marL="457200" indent="0">
              <a:buNone/>
              <a:defRPr sz="2000" b="0">
                <a:solidFill>
                  <a:schemeClr val="accent1">
                    <a:lumMod val="50000"/>
                  </a:schemeClr>
                </a:solidFill>
              </a:defRPr>
            </a:lvl2pPr>
            <a:lvl3pPr marL="914400" indent="0">
              <a:buNone/>
              <a:defRPr sz="2000" b="0">
                <a:solidFill>
                  <a:schemeClr val="accent1">
                    <a:lumMod val="50000"/>
                  </a:schemeClr>
                </a:solidFill>
              </a:defRPr>
            </a:lvl3pPr>
            <a:lvl4pPr marL="1371600" indent="0">
              <a:buNone/>
              <a:defRPr sz="2000" b="0">
                <a:solidFill>
                  <a:schemeClr val="accent1">
                    <a:lumMod val="50000"/>
                  </a:schemeClr>
                </a:solidFill>
              </a:defRPr>
            </a:lvl4pPr>
            <a:lvl5pPr marL="1828800" indent="0">
              <a:buNone/>
              <a:defRPr sz="2000" b="0">
                <a:solidFill>
                  <a:schemeClr val="accent1">
                    <a:lumMod val="50000"/>
                  </a:schemeClr>
                </a:solidFill>
              </a:defRPr>
            </a:lvl5pPr>
            <a:lvl6pPr marL="2286000" indent="0">
              <a:buNone/>
              <a:defRPr sz="2000" b="0">
                <a:solidFill>
                  <a:schemeClr val="accent1">
                    <a:lumMod val="50000"/>
                  </a:schemeClr>
                </a:solidFill>
              </a:defRPr>
            </a:lvl6pPr>
            <a:lvl7pPr marL="2743200" indent="0">
              <a:buNone/>
              <a:defRPr sz="2000" b="0">
                <a:solidFill>
                  <a:schemeClr val="accent1">
                    <a:lumMod val="50000"/>
                  </a:schemeClr>
                </a:solidFill>
              </a:defRPr>
            </a:lvl7pPr>
            <a:lvl8pPr marL="3200400" indent="0">
              <a:buNone/>
              <a:defRPr sz="2000" b="0">
                <a:solidFill>
                  <a:schemeClr val="accent1">
                    <a:lumMod val="50000"/>
                  </a:schemeClr>
                </a:solidFill>
              </a:defRPr>
            </a:lvl8pPr>
            <a:lvl9pPr marL="3657600" indent="0">
              <a:buNone/>
              <a:defRPr sz="2000" b="0">
                <a:solidFill>
                  <a:schemeClr val="accent1">
                    <a:lumMod val="50000"/>
                  </a:schemeClr>
                </a:solidFill>
              </a:defRPr>
            </a:lvl9pPr>
          </a:lstStyle>
          <a:p>
            <a:pPr lvl="0"/>
            <a:r>
              <a:rPr lang="en-US"/>
              <a:t>Click to edit Master text styles</a:t>
            </a:r>
          </a:p>
        </p:txBody>
      </p:sp>
      <p:sp>
        <p:nvSpPr>
          <p:cNvPr id="31" name="Text Placeholder 2">
            <a:extLst>
              <a:ext uri="{FF2B5EF4-FFF2-40B4-BE49-F238E27FC236}">
                <a16:creationId xmlns:a16="http://schemas.microsoft.com/office/drawing/2014/main" xmlns="" id="{BA85ADEF-ED1A-465F-B201-3B63AB3D8EAA}"/>
              </a:ext>
            </a:extLst>
          </p:cNvPr>
          <p:cNvSpPr>
            <a:spLocks noGrp="1"/>
          </p:cNvSpPr>
          <p:nvPr>
            <p:ph type="body" idx="17"/>
          </p:nvPr>
        </p:nvSpPr>
        <p:spPr>
          <a:xfrm>
            <a:off x="9208655" y="2267277"/>
            <a:ext cx="2436870" cy="546735"/>
          </a:xfrm>
        </p:spPr>
        <p:txBody>
          <a:bodyPr anchor="t" anchorCtr="0">
            <a:normAutofit/>
          </a:bodyPr>
          <a:lstStyle>
            <a:lvl1pPr marL="0" indent="0" algn="l">
              <a:buNone/>
              <a:defRPr sz="1400" b="0">
                <a:solidFill>
                  <a:schemeClr val="accent1">
                    <a:lumMod val="50000"/>
                  </a:schemeClr>
                </a:solidFill>
                <a:latin typeface="+mn-lt"/>
              </a:defRPr>
            </a:lvl1pPr>
            <a:lvl2pPr marL="457200" indent="0">
              <a:buNone/>
              <a:defRPr sz="1400" b="0">
                <a:solidFill>
                  <a:schemeClr val="accent1">
                    <a:lumMod val="50000"/>
                  </a:schemeClr>
                </a:solidFill>
              </a:defRPr>
            </a:lvl2pPr>
            <a:lvl3pPr marL="914400" indent="0">
              <a:buNone/>
              <a:defRPr sz="1400" b="0">
                <a:solidFill>
                  <a:schemeClr val="accent1">
                    <a:lumMod val="50000"/>
                  </a:schemeClr>
                </a:solidFill>
              </a:defRPr>
            </a:lvl3pPr>
            <a:lvl4pPr marL="1371600" indent="0">
              <a:buNone/>
              <a:defRPr sz="1400" b="0">
                <a:solidFill>
                  <a:schemeClr val="accent1">
                    <a:lumMod val="50000"/>
                  </a:schemeClr>
                </a:solidFill>
              </a:defRPr>
            </a:lvl4pPr>
            <a:lvl5pPr marL="1828800" indent="0">
              <a:buNone/>
              <a:defRPr sz="1400" b="0">
                <a:solidFill>
                  <a:schemeClr val="accent1">
                    <a:lumMod val="50000"/>
                  </a:schemeClr>
                </a:solidFill>
              </a:defRPr>
            </a:lvl5pPr>
            <a:lvl6pPr marL="2286000" indent="0">
              <a:buNone/>
              <a:defRPr sz="1400" b="0">
                <a:solidFill>
                  <a:schemeClr val="accent1">
                    <a:lumMod val="50000"/>
                  </a:schemeClr>
                </a:solidFill>
              </a:defRPr>
            </a:lvl6pPr>
            <a:lvl7pPr marL="2743200" indent="0">
              <a:buNone/>
              <a:defRPr sz="1400" b="0">
                <a:solidFill>
                  <a:schemeClr val="accent1">
                    <a:lumMod val="50000"/>
                  </a:schemeClr>
                </a:solidFill>
              </a:defRPr>
            </a:lvl7pPr>
            <a:lvl8pPr marL="3200400" indent="0">
              <a:buNone/>
              <a:defRPr sz="1400" b="0">
                <a:solidFill>
                  <a:schemeClr val="accent1">
                    <a:lumMod val="50000"/>
                  </a:schemeClr>
                </a:solidFill>
              </a:defRPr>
            </a:lvl8pPr>
            <a:lvl9pPr marL="3657600" indent="0">
              <a:buNone/>
              <a:defRPr sz="1600" b="0">
                <a:solidFill>
                  <a:schemeClr val="accent1">
                    <a:lumMod val="50000"/>
                  </a:schemeClr>
                </a:solidFill>
              </a:defRPr>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1/20/2021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
        <p:nvSpPr>
          <p:cNvPr id="24" name="Content Placeholder 23">
            <a:extLst>
              <a:ext uri="{FF2B5EF4-FFF2-40B4-BE49-F238E27FC236}">
                <a16:creationId xmlns:a16="http://schemas.microsoft.com/office/drawing/2014/main" xmlns="" id="{07F94012-2198-4B62-B317-646C5DE6E70A}"/>
              </a:ext>
            </a:extLst>
          </p:cNvPr>
          <p:cNvSpPr>
            <a:spLocks noGrp="1"/>
          </p:cNvSpPr>
          <p:nvPr>
            <p:ph sz="quarter" idx="13"/>
          </p:nvPr>
        </p:nvSpPr>
        <p:spPr>
          <a:xfrm>
            <a:off x="1998606" y="2393099"/>
            <a:ext cx="3200400" cy="3874137"/>
          </a:xfrm>
        </p:spPr>
        <p:txBody>
          <a:bodyPr>
            <a:normAutofit/>
          </a:bodyPr>
          <a:lstStyle>
            <a:lvl1pPr marL="0" indent="0">
              <a:lnSpc>
                <a:spcPct val="150000"/>
              </a:lnSpc>
              <a:spcAft>
                <a:spcPts val="800"/>
              </a:spcAft>
              <a:buNone/>
              <a:defRPr sz="1200"/>
            </a:lvl1pPr>
            <a:lvl2pPr marL="457200" indent="0">
              <a:lnSpc>
                <a:spcPct val="150000"/>
              </a:lnSpc>
              <a:spcAft>
                <a:spcPts val="800"/>
              </a:spcAft>
              <a:buNone/>
              <a:defRPr sz="1200"/>
            </a:lvl2pPr>
            <a:lvl3pPr marL="914400" indent="0">
              <a:lnSpc>
                <a:spcPct val="150000"/>
              </a:lnSpc>
              <a:spcAft>
                <a:spcPts val="800"/>
              </a:spcAft>
              <a:buNone/>
              <a:defRPr sz="1200"/>
            </a:lvl3pPr>
            <a:lvl4pPr marL="1371600" indent="0">
              <a:lnSpc>
                <a:spcPct val="150000"/>
              </a:lnSpc>
              <a:spcAft>
                <a:spcPts val="800"/>
              </a:spcAft>
              <a:buNone/>
              <a:defRPr sz="1200"/>
            </a:lvl4pPr>
            <a:lvl5pPr marL="1828800" indent="0">
              <a:lnSpc>
                <a:spcPct val="150000"/>
              </a:lnSpc>
              <a:spcAft>
                <a:spcPts val="800"/>
              </a:spcAft>
              <a:buNone/>
              <a:defRPr sz="1200"/>
            </a:lvl5pPr>
            <a:lvl6pPr marL="2286000" indent="0">
              <a:lnSpc>
                <a:spcPct val="150000"/>
              </a:lnSpc>
              <a:spcAft>
                <a:spcPts val="800"/>
              </a:spcAft>
              <a:buNone/>
              <a:defRPr sz="1200"/>
            </a:lvl6pPr>
            <a:lvl7pPr marL="2743200" indent="0">
              <a:lnSpc>
                <a:spcPct val="150000"/>
              </a:lnSpc>
              <a:spcAft>
                <a:spcPts val="800"/>
              </a:spcAft>
              <a:buNone/>
              <a:defRPr sz="1200"/>
            </a:lvl7pPr>
            <a:lvl8pPr marL="3200400" indent="0">
              <a:lnSpc>
                <a:spcPct val="150000"/>
              </a:lnSpc>
              <a:spcAft>
                <a:spcPts val="800"/>
              </a:spcAft>
              <a:buNone/>
              <a:defRPr sz="1200"/>
            </a:lvl8pPr>
            <a:lvl9pPr marL="3657600" indent="0">
              <a:lnSpc>
                <a:spcPct val="150000"/>
              </a:lnSpc>
              <a:spcAft>
                <a:spcPts val="800"/>
              </a:spcAft>
              <a:buNone/>
              <a:defRPr sz="1200"/>
            </a:lvl9pPr>
          </a:lstStyle>
          <a:p>
            <a:pPr lvl="0"/>
            <a:r>
              <a:rPr lang="en-US"/>
              <a:t>Click to edit Master text styles</a:t>
            </a:r>
          </a:p>
        </p:txBody>
      </p:sp>
      <p:sp>
        <p:nvSpPr>
          <p:cNvPr id="25" name="Text Placeholder 2">
            <a:extLst>
              <a:ext uri="{FF2B5EF4-FFF2-40B4-BE49-F238E27FC236}">
                <a16:creationId xmlns:a16="http://schemas.microsoft.com/office/drawing/2014/main" xmlns="" id="{4E19F89D-5405-4DA0-BC75-20CD3D57F236}"/>
              </a:ext>
            </a:extLst>
          </p:cNvPr>
          <p:cNvSpPr>
            <a:spLocks noGrp="1"/>
          </p:cNvSpPr>
          <p:nvPr>
            <p:ph type="body" idx="1"/>
          </p:nvPr>
        </p:nvSpPr>
        <p:spPr>
          <a:xfrm>
            <a:off x="1998606" y="1861903"/>
            <a:ext cx="3200400" cy="525247"/>
          </a:xfrm>
        </p:spPr>
        <p:txBody>
          <a:bodyPr anchor="t" anchorCtr="0">
            <a:normAutofit/>
          </a:bodyPr>
          <a:lstStyle>
            <a:lvl1pPr marL="0" indent="0">
              <a:buNone/>
              <a:defRPr sz="1600" b="0">
                <a:latin typeface="+mn-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29" name="Text Placeholder 2">
            <a:extLst>
              <a:ext uri="{FF2B5EF4-FFF2-40B4-BE49-F238E27FC236}">
                <a16:creationId xmlns:a16="http://schemas.microsoft.com/office/drawing/2014/main" xmlns="" id="{1D06D171-E580-4E1C-920D-E77A9A149659}"/>
              </a:ext>
            </a:extLst>
          </p:cNvPr>
          <p:cNvSpPr>
            <a:spLocks noGrp="1"/>
          </p:cNvSpPr>
          <p:nvPr>
            <p:ph type="body" idx="15"/>
          </p:nvPr>
        </p:nvSpPr>
        <p:spPr>
          <a:xfrm>
            <a:off x="5312110" y="1861903"/>
            <a:ext cx="3200400" cy="525247"/>
          </a:xfrm>
        </p:spPr>
        <p:txBody>
          <a:bodyPr anchor="t" anchorCtr="0">
            <a:normAutofit/>
          </a:bodyPr>
          <a:lstStyle>
            <a:lvl1pPr marL="0" indent="0">
              <a:buNone/>
              <a:defRPr sz="1600" b="0">
                <a:latin typeface="+mn-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2" name="Text Placeholder 2">
            <a:extLst>
              <a:ext uri="{FF2B5EF4-FFF2-40B4-BE49-F238E27FC236}">
                <a16:creationId xmlns:a16="http://schemas.microsoft.com/office/drawing/2014/main" xmlns="" id="{EFA77E95-4728-4066-8CE7-AB334A6C0E00}"/>
              </a:ext>
            </a:extLst>
          </p:cNvPr>
          <p:cNvSpPr>
            <a:spLocks noGrp="1"/>
          </p:cNvSpPr>
          <p:nvPr>
            <p:ph type="body" idx="18"/>
          </p:nvPr>
        </p:nvSpPr>
        <p:spPr>
          <a:xfrm>
            <a:off x="9208654" y="2789458"/>
            <a:ext cx="2436871" cy="546735"/>
          </a:xfrm>
        </p:spPr>
        <p:txBody>
          <a:bodyPr anchor="t" anchorCtr="0">
            <a:normAutofit/>
          </a:bodyPr>
          <a:lstStyle>
            <a:lvl1pPr marL="0" indent="0" algn="l">
              <a:buNone/>
              <a:defRPr sz="1400" b="0">
                <a:solidFill>
                  <a:schemeClr val="accent1">
                    <a:lumMod val="50000"/>
                  </a:schemeClr>
                </a:solidFill>
                <a:latin typeface="+mn-lt"/>
              </a:defRPr>
            </a:lvl1pPr>
            <a:lvl2pPr marL="457200" indent="0">
              <a:buNone/>
              <a:defRPr sz="1400" b="0">
                <a:solidFill>
                  <a:schemeClr val="accent1">
                    <a:lumMod val="50000"/>
                  </a:schemeClr>
                </a:solidFill>
              </a:defRPr>
            </a:lvl2pPr>
            <a:lvl3pPr marL="914400" indent="0">
              <a:buNone/>
              <a:defRPr sz="1400" b="0">
                <a:solidFill>
                  <a:schemeClr val="accent1">
                    <a:lumMod val="50000"/>
                  </a:schemeClr>
                </a:solidFill>
              </a:defRPr>
            </a:lvl3pPr>
            <a:lvl4pPr marL="1371600" indent="0">
              <a:buNone/>
              <a:defRPr sz="1400" b="0">
                <a:solidFill>
                  <a:schemeClr val="accent1">
                    <a:lumMod val="50000"/>
                  </a:schemeClr>
                </a:solidFill>
              </a:defRPr>
            </a:lvl4pPr>
            <a:lvl5pPr marL="1828800" indent="0">
              <a:buNone/>
              <a:defRPr sz="1400" b="0">
                <a:solidFill>
                  <a:schemeClr val="accent1">
                    <a:lumMod val="50000"/>
                  </a:schemeClr>
                </a:solidFill>
              </a:defRPr>
            </a:lvl5pPr>
            <a:lvl6pPr marL="2286000" indent="0">
              <a:buNone/>
              <a:defRPr sz="1400" b="0">
                <a:solidFill>
                  <a:schemeClr val="accent1">
                    <a:lumMod val="50000"/>
                  </a:schemeClr>
                </a:solidFill>
              </a:defRPr>
            </a:lvl6pPr>
            <a:lvl7pPr marL="2743200" indent="0">
              <a:buNone/>
              <a:defRPr sz="1400" b="0">
                <a:solidFill>
                  <a:schemeClr val="accent1">
                    <a:lumMod val="50000"/>
                  </a:schemeClr>
                </a:solidFill>
              </a:defRPr>
            </a:lvl7pPr>
            <a:lvl8pPr marL="3200400" indent="0">
              <a:buNone/>
              <a:defRPr sz="1400" b="0">
                <a:solidFill>
                  <a:schemeClr val="accent1">
                    <a:lumMod val="50000"/>
                  </a:schemeClr>
                </a:solidFill>
              </a:defRPr>
            </a:lvl8pPr>
            <a:lvl9pPr marL="3657600" indent="0">
              <a:buNone/>
              <a:defRPr sz="1600" b="0">
                <a:solidFill>
                  <a:schemeClr val="accent1">
                    <a:lumMod val="50000"/>
                  </a:schemeClr>
                </a:solidFill>
              </a:defRPr>
            </a:lvl9pPr>
          </a:lstStyle>
          <a:p>
            <a:pPr lvl="0"/>
            <a:r>
              <a:rPr lang="en-US"/>
              <a:t>Click to edit Master text styles</a:t>
            </a:r>
          </a:p>
        </p:txBody>
      </p:sp>
      <p:sp>
        <p:nvSpPr>
          <p:cNvPr id="41" name="Content Placeholder 40">
            <a:extLst>
              <a:ext uri="{FF2B5EF4-FFF2-40B4-BE49-F238E27FC236}">
                <a16:creationId xmlns:a16="http://schemas.microsoft.com/office/drawing/2014/main" xmlns="" id="{369CBA4C-61D1-47CE-A32C-8A042D2305B0}"/>
              </a:ext>
            </a:extLst>
          </p:cNvPr>
          <p:cNvSpPr>
            <a:spLocks noGrp="1"/>
          </p:cNvSpPr>
          <p:nvPr>
            <p:ph sz="quarter" idx="22"/>
          </p:nvPr>
        </p:nvSpPr>
        <p:spPr>
          <a:xfrm>
            <a:off x="8668746" y="4152688"/>
            <a:ext cx="2969952" cy="2114550"/>
          </a:xfrm>
          <a:noFill/>
          <a:ln w="38100">
            <a:noFill/>
          </a:ln>
        </p:spPr>
        <p:txBody>
          <a:bodyPr lIns="182880" tIns="0" rIns="182880" bIns="228600">
            <a:normAutofit/>
          </a:bodyPr>
          <a:lstStyle>
            <a:lvl1pPr marL="0" indent="0">
              <a:lnSpc>
                <a:spcPct val="100000"/>
              </a:lnSpc>
              <a:spcAft>
                <a:spcPts val="400"/>
              </a:spcAft>
              <a:buFont typeface="Arial" panose="020B0604020202020204" pitchFamily="34" charset="0"/>
              <a:buNone/>
              <a:defRPr sz="1200"/>
            </a:lvl1pPr>
            <a:lvl2pPr marL="457200" indent="0">
              <a:lnSpc>
                <a:spcPct val="100000"/>
              </a:lnSpc>
              <a:spcAft>
                <a:spcPts val="400"/>
              </a:spcAft>
              <a:buFont typeface="Arial" panose="020B0604020202020204" pitchFamily="34" charset="0"/>
              <a:buNone/>
              <a:defRPr sz="1200"/>
            </a:lvl2pPr>
            <a:lvl3pPr marL="914400" indent="0">
              <a:lnSpc>
                <a:spcPct val="100000"/>
              </a:lnSpc>
              <a:spcAft>
                <a:spcPts val="400"/>
              </a:spcAft>
              <a:buFont typeface="Arial" panose="020B0604020202020204" pitchFamily="34" charset="0"/>
              <a:buNone/>
              <a:defRPr sz="1200"/>
            </a:lvl3pPr>
            <a:lvl4pPr marL="1371600" indent="0">
              <a:lnSpc>
                <a:spcPct val="100000"/>
              </a:lnSpc>
              <a:spcAft>
                <a:spcPts val="400"/>
              </a:spcAft>
              <a:buFont typeface="Arial" panose="020B0604020202020204" pitchFamily="34" charset="0"/>
              <a:buNone/>
              <a:defRPr sz="1200"/>
            </a:lvl4pPr>
            <a:lvl5pPr marL="1828800" indent="0">
              <a:lnSpc>
                <a:spcPct val="100000"/>
              </a:lnSpc>
              <a:spcAft>
                <a:spcPts val="400"/>
              </a:spcAft>
              <a:buFont typeface="Arial" panose="020B0604020202020204" pitchFamily="34" charset="0"/>
              <a:buNone/>
              <a:defRPr sz="1200"/>
            </a:lvl5pPr>
            <a:lvl6pPr marL="2286000" indent="0">
              <a:lnSpc>
                <a:spcPct val="100000"/>
              </a:lnSpc>
              <a:spcAft>
                <a:spcPts val="400"/>
              </a:spcAft>
              <a:buNone/>
              <a:defRPr sz="1200"/>
            </a:lvl6pPr>
            <a:lvl7pPr marL="2743200" indent="0">
              <a:lnSpc>
                <a:spcPct val="100000"/>
              </a:lnSpc>
              <a:spcAft>
                <a:spcPts val="400"/>
              </a:spcAft>
              <a:buNone/>
              <a:defRPr sz="1200"/>
            </a:lvl7pPr>
            <a:lvl8pPr marL="3200400" indent="0">
              <a:lnSpc>
                <a:spcPct val="100000"/>
              </a:lnSpc>
              <a:spcAft>
                <a:spcPts val="400"/>
              </a:spcAft>
              <a:buNone/>
              <a:defRPr sz="1200"/>
            </a:lvl8pPr>
            <a:lvl9pPr marL="3657600" indent="0">
              <a:lnSpc>
                <a:spcPct val="100000"/>
              </a:lnSpc>
              <a:spcAft>
                <a:spcPts val="400"/>
              </a:spcAft>
              <a:buNone/>
              <a:defRPr sz="1200"/>
            </a:lvl9pPr>
          </a:lstStyle>
          <a:p>
            <a:pPr lvl="0"/>
            <a:r>
              <a:rPr lang="en-US"/>
              <a:t>Click to edit Master text styles</a:t>
            </a:r>
          </a:p>
        </p:txBody>
      </p:sp>
      <p:sp>
        <p:nvSpPr>
          <p:cNvPr id="22" name="Text Placeholder 30">
            <a:extLst>
              <a:ext uri="{FF2B5EF4-FFF2-40B4-BE49-F238E27FC236}">
                <a16:creationId xmlns:a16="http://schemas.microsoft.com/office/drawing/2014/main" xmlns="" id="{EF70F087-FCB3-4B43-8142-FD99C3F7F384}"/>
              </a:ext>
            </a:extLst>
          </p:cNvPr>
          <p:cNvSpPr>
            <a:spLocks noGrp="1"/>
          </p:cNvSpPr>
          <p:nvPr>
            <p:ph type="body" sz="quarter" idx="23"/>
          </p:nvPr>
        </p:nvSpPr>
        <p:spPr>
          <a:xfrm>
            <a:off x="1986455" y="975716"/>
            <a:ext cx="9652243" cy="616679"/>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3" name="Content Placeholder 23">
            <a:extLst>
              <a:ext uri="{FF2B5EF4-FFF2-40B4-BE49-F238E27FC236}">
                <a16:creationId xmlns:a16="http://schemas.microsoft.com/office/drawing/2014/main" xmlns="" id="{457563A2-1BDE-4226-B8A5-C3F4882399E3}"/>
              </a:ext>
            </a:extLst>
          </p:cNvPr>
          <p:cNvSpPr>
            <a:spLocks noGrp="1"/>
          </p:cNvSpPr>
          <p:nvPr>
            <p:ph sz="quarter" idx="24"/>
          </p:nvPr>
        </p:nvSpPr>
        <p:spPr>
          <a:xfrm>
            <a:off x="5318276" y="2393099"/>
            <a:ext cx="3200400" cy="3874138"/>
          </a:xfrm>
        </p:spPr>
        <p:txBody>
          <a:bodyPr>
            <a:normAutofit/>
          </a:bodyPr>
          <a:lstStyle>
            <a:lvl1pPr marL="0" indent="0">
              <a:lnSpc>
                <a:spcPct val="150000"/>
              </a:lnSpc>
              <a:spcAft>
                <a:spcPts val="800"/>
              </a:spcAft>
              <a:buNone/>
              <a:defRPr sz="1200"/>
            </a:lvl1pPr>
            <a:lvl2pPr marL="457200" indent="0">
              <a:lnSpc>
                <a:spcPct val="150000"/>
              </a:lnSpc>
              <a:spcAft>
                <a:spcPts val="800"/>
              </a:spcAft>
              <a:buNone/>
              <a:defRPr sz="1200"/>
            </a:lvl2pPr>
            <a:lvl3pPr marL="914400" indent="0">
              <a:lnSpc>
                <a:spcPct val="150000"/>
              </a:lnSpc>
              <a:spcAft>
                <a:spcPts val="800"/>
              </a:spcAft>
              <a:buNone/>
              <a:defRPr sz="1200"/>
            </a:lvl3pPr>
            <a:lvl4pPr marL="1371600" indent="0">
              <a:lnSpc>
                <a:spcPct val="150000"/>
              </a:lnSpc>
              <a:spcAft>
                <a:spcPts val="800"/>
              </a:spcAft>
              <a:buNone/>
              <a:defRPr sz="1200"/>
            </a:lvl4pPr>
            <a:lvl5pPr marL="1828800" indent="0">
              <a:lnSpc>
                <a:spcPct val="150000"/>
              </a:lnSpc>
              <a:spcAft>
                <a:spcPts val="800"/>
              </a:spcAft>
              <a:buNone/>
              <a:defRPr sz="1200"/>
            </a:lvl5pPr>
            <a:lvl6pPr marL="2286000" indent="0">
              <a:lnSpc>
                <a:spcPct val="150000"/>
              </a:lnSpc>
              <a:spcAft>
                <a:spcPts val="800"/>
              </a:spcAft>
              <a:buNone/>
              <a:defRPr sz="1200"/>
            </a:lvl6pPr>
            <a:lvl7pPr marL="2743200" indent="0">
              <a:lnSpc>
                <a:spcPct val="150000"/>
              </a:lnSpc>
              <a:spcAft>
                <a:spcPts val="800"/>
              </a:spcAft>
              <a:buNone/>
              <a:defRPr sz="1200"/>
            </a:lvl7pPr>
            <a:lvl8pPr marL="3200400" indent="0">
              <a:lnSpc>
                <a:spcPct val="150000"/>
              </a:lnSpc>
              <a:spcAft>
                <a:spcPts val="800"/>
              </a:spcAft>
              <a:buNone/>
              <a:defRPr sz="1200"/>
            </a:lvl8pPr>
            <a:lvl9pPr marL="3657600" indent="0">
              <a:lnSpc>
                <a:spcPct val="150000"/>
              </a:lnSpc>
              <a:spcAft>
                <a:spcPts val="800"/>
              </a:spcAft>
              <a:buNone/>
              <a:defRPr sz="1200"/>
            </a:lvl9pPr>
          </a:lstStyle>
          <a:p>
            <a:pPr lvl="0"/>
            <a:r>
              <a:rPr lang="en-US"/>
              <a:t>Click to edit Master text styles</a:t>
            </a:r>
          </a:p>
        </p:txBody>
      </p:sp>
      <p:sp>
        <p:nvSpPr>
          <p:cNvPr id="26" name="Text Placeholder 2">
            <a:extLst>
              <a:ext uri="{FF2B5EF4-FFF2-40B4-BE49-F238E27FC236}">
                <a16:creationId xmlns:a16="http://schemas.microsoft.com/office/drawing/2014/main" xmlns="" id="{CDFF02EC-200B-484A-B087-EDF3CAF979D6}"/>
              </a:ext>
            </a:extLst>
          </p:cNvPr>
          <p:cNvSpPr>
            <a:spLocks noGrp="1"/>
          </p:cNvSpPr>
          <p:nvPr>
            <p:ph type="body" idx="25"/>
          </p:nvPr>
        </p:nvSpPr>
        <p:spPr>
          <a:xfrm>
            <a:off x="8671912" y="3543353"/>
            <a:ext cx="2964850" cy="604312"/>
          </a:xfrm>
        </p:spPr>
        <p:txBody>
          <a:bodyPr anchor="ctr" anchorCtr="0">
            <a:normAutofit/>
          </a:bodyPr>
          <a:lstStyle>
            <a:lvl1pPr marL="0" indent="0" algn="ctr">
              <a:buNone/>
              <a:defRPr sz="1400" b="0">
                <a:latin typeface="+mn-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Tree>
    <p:extLst>
      <p:ext uri="{BB962C8B-B14F-4D97-AF65-F5344CB8AC3E}">
        <p14:creationId xmlns:p14="http://schemas.microsoft.com/office/powerpoint/2010/main" xmlns="" val="2134354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cxnSp>
        <p:nvCxnSpPr>
          <p:cNvPr id="7" name="Straight Connector 6" descr="Decorative">
            <a:extLst>
              <a:ext uri="{FF2B5EF4-FFF2-40B4-BE49-F238E27FC236}">
                <a16:creationId xmlns:a16="http://schemas.microsoft.com/office/drawing/2014/main" xmlns="" id="{AF229DB8-6697-4CEB-9186-8A9B35755245}"/>
              </a:ext>
            </a:extLst>
          </p:cNvPr>
          <p:cNvCxnSpPr>
            <a:cxnSpLocks/>
          </p:cNvCxnSpPr>
          <p:nvPr userDrawn="1"/>
        </p:nvCxnSpPr>
        <p:spPr>
          <a:xfrm>
            <a:off x="2417299" y="0"/>
            <a:ext cx="0" cy="6858000"/>
          </a:xfrm>
          <a:prstGeom prst="line">
            <a:avLst/>
          </a:prstGeom>
          <a:ln w="57150">
            <a:solidFill>
              <a:srgbClr val="DE5F00"/>
            </a:solidFill>
          </a:ln>
          <a:effectLst>
            <a:outerShdw blurRad="38100" dist="38100" dir="2700000" algn="tl" rotWithShape="0">
              <a:prstClr val="black">
                <a:alpha val="60000"/>
              </a:prstClr>
            </a:outerShdw>
          </a:effectLst>
        </p:spPr>
        <p:style>
          <a:lnRef idx="1">
            <a:schemeClr val="accent1"/>
          </a:lnRef>
          <a:fillRef idx="0">
            <a:schemeClr val="accent1"/>
          </a:fillRef>
          <a:effectRef idx="0">
            <a:schemeClr val="accent1"/>
          </a:effectRef>
          <a:fontRef idx="minor">
            <a:schemeClr val="tx1"/>
          </a:fontRef>
        </p:style>
      </p:cxnSp>
      <p:sp>
        <p:nvSpPr>
          <p:cNvPr id="8" name="Oval 7" descr="Decorative">
            <a:extLst>
              <a:ext uri="{FF2B5EF4-FFF2-40B4-BE49-F238E27FC236}">
                <a16:creationId xmlns:a16="http://schemas.microsoft.com/office/drawing/2014/main" xmlns="" id="{CE7E1946-B107-4E56-A525-2CFB2EDA7CA9}"/>
              </a:ext>
            </a:extLst>
          </p:cNvPr>
          <p:cNvSpPr/>
          <p:nvPr userDrawn="1"/>
        </p:nvSpPr>
        <p:spPr>
          <a:xfrm>
            <a:off x="532266" y="525775"/>
            <a:ext cx="2761955" cy="2761955"/>
          </a:xfrm>
          <a:prstGeom prst="ellipse">
            <a:avLst/>
          </a:prstGeom>
          <a:solidFill>
            <a:schemeClr val="accent5"/>
          </a:solidFill>
          <a:ln>
            <a:noFill/>
          </a:ln>
          <a:effectLst>
            <a:outerShdw blurRad="38100" dist="38100" dir="1200000" algn="l"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descr="Decorative">
            <a:extLst>
              <a:ext uri="{FF2B5EF4-FFF2-40B4-BE49-F238E27FC236}">
                <a16:creationId xmlns:a16="http://schemas.microsoft.com/office/drawing/2014/main" xmlns="" id="{9B0B5CFF-5411-4478-8E4D-C4CFA4C18100}"/>
              </a:ext>
            </a:extLst>
          </p:cNvPr>
          <p:cNvSpPr/>
          <p:nvPr userDrawn="1"/>
        </p:nvSpPr>
        <p:spPr>
          <a:xfrm>
            <a:off x="6852862" y="4829173"/>
            <a:ext cx="5339137" cy="1376417"/>
          </a:xfrm>
          <a:prstGeom prst="rect">
            <a:avLst/>
          </a:prstGeom>
          <a:solidFill>
            <a:schemeClr val="accent2">
              <a:lumMod val="40000"/>
              <a:lumOff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369926" y="1709738"/>
            <a:ext cx="8576903" cy="2852737"/>
          </a:xfrm>
        </p:spPr>
        <p:txBody>
          <a:bodyPr anchor="b"/>
          <a:lstStyle>
            <a:lvl1pPr algn="r">
              <a:defRPr sz="6000"/>
            </a:lvl1pPr>
          </a:lstStyle>
          <a:p>
            <a:r>
              <a:rPr lang="en-US"/>
              <a:t>Click to edit Master title style</a:t>
            </a:r>
          </a:p>
        </p:txBody>
      </p:sp>
      <p:sp>
        <p:nvSpPr>
          <p:cNvPr id="3" name="Text Placeholder 2"/>
          <p:cNvSpPr>
            <a:spLocks noGrp="1"/>
          </p:cNvSpPr>
          <p:nvPr>
            <p:ph type="body" idx="1"/>
          </p:nvPr>
        </p:nvSpPr>
        <p:spPr>
          <a:xfrm>
            <a:off x="6852863" y="4829173"/>
            <a:ext cx="5093966" cy="1376417"/>
          </a:xfrm>
        </p:spPr>
        <p:txBody>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1/20/2021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594827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bout You">
    <p:spTree>
      <p:nvGrpSpPr>
        <p:cNvPr id="1" name=""/>
        <p:cNvGrpSpPr/>
        <p:nvPr/>
      </p:nvGrpSpPr>
      <p:grpSpPr>
        <a:xfrm>
          <a:off x="0" y="0"/>
          <a:ext cx="0" cy="0"/>
          <a:chOff x="0" y="0"/>
          <a:chExt cx="0" cy="0"/>
        </a:xfrm>
      </p:grpSpPr>
      <p:sp>
        <p:nvSpPr>
          <p:cNvPr id="40" name="Text Placeholder 37">
            <a:extLst>
              <a:ext uri="{FF2B5EF4-FFF2-40B4-BE49-F238E27FC236}">
                <a16:creationId xmlns:a16="http://schemas.microsoft.com/office/drawing/2014/main" xmlns="" id="{40F5FE5A-E1EE-44F4-878E-DA39FD14F919}"/>
              </a:ext>
            </a:extLst>
          </p:cNvPr>
          <p:cNvSpPr>
            <a:spLocks noGrp="1"/>
          </p:cNvSpPr>
          <p:nvPr>
            <p:ph type="body" sz="quarter" idx="19"/>
          </p:nvPr>
        </p:nvSpPr>
        <p:spPr>
          <a:xfrm>
            <a:off x="2125632" y="3974928"/>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rm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8" name="Text Placeholder 37">
            <a:extLst>
              <a:ext uri="{FF2B5EF4-FFF2-40B4-BE49-F238E27FC236}">
                <a16:creationId xmlns:a16="http://schemas.microsoft.com/office/drawing/2014/main" xmlns="" id="{A3D970D3-D564-45D3-A628-EC791EEC4A18}"/>
              </a:ext>
            </a:extLst>
          </p:cNvPr>
          <p:cNvSpPr>
            <a:spLocks noGrp="1"/>
          </p:cNvSpPr>
          <p:nvPr>
            <p:ph type="body" sz="quarter" idx="17"/>
          </p:nvPr>
        </p:nvSpPr>
        <p:spPr>
          <a:xfrm>
            <a:off x="2125632" y="1497785"/>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rm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1" name="Text Placeholder 30">
            <a:extLst>
              <a:ext uri="{FF2B5EF4-FFF2-40B4-BE49-F238E27FC236}">
                <a16:creationId xmlns:a16="http://schemas.microsoft.com/office/drawing/2014/main" xmlns="" id="{D72932B9-CD2A-42FE-A397-D2D3D38D8182}"/>
              </a:ext>
            </a:extLst>
          </p:cNvPr>
          <p:cNvSpPr>
            <a:spLocks noGrp="1"/>
          </p:cNvSpPr>
          <p:nvPr>
            <p:ph type="body" sz="quarter" idx="13"/>
          </p:nvPr>
        </p:nvSpPr>
        <p:spPr>
          <a:xfrm>
            <a:off x="2524541" y="1497208"/>
            <a:ext cx="9114158"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 name="Title 1">
            <a:extLst>
              <a:ext uri="{FF2B5EF4-FFF2-40B4-BE49-F238E27FC236}">
                <a16:creationId xmlns:a16="http://schemas.microsoft.com/office/drawing/2014/main" xmlns="" id="{A3658C10-FBC0-4A3A-85AA-39617BFE23F1}"/>
              </a:ext>
            </a:extLst>
          </p:cNvPr>
          <p:cNvSpPr>
            <a:spLocks noGrp="1"/>
          </p:cNvSpPr>
          <p:nvPr>
            <p:ph type="title"/>
          </p:nvPr>
        </p:nvSpPr>
        <p:spPr>
          <a:xfrm>
            <a:off x="1993337" y="298713"/>
            <a:ext cx="9645372" cy="7406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8512E484-5647-4BF3-AB18-867773A5B017}"/>
              </a:ext>
            </a:extLst>
          </p:cNvPr>
          <p:cNvSpPr>
            <a:spLocks noGrp="1"/>
          </p:cNvSpPr>
          <p:nvPr>
            <p:ph type="dt" sz="half" idx="10"/>
          </p:nvPr>
        </p:nvSpPr>
        <p:spPr/>
        <p:txBody>
          <a:bodyPr/>
          <a:lstStyle/>
          <a:p>
            <a:fld id="{846CE7D5-CF57-46EF-B807-FDD0502418D4}" type="datetimeFigureOut">
              <a:rPr lang="en-US" smtClean="0"/>
              <a:pPr/>
              <a:t>1/20/2021</a:t>
            </a:fld>
            <a:endParaRPr lang="en-US"/>
          </a:p>
        </p:txBody>
      </p:sp>
      <p:sp>
        <p:nvSpPr>
          <p:cNvPr id="4" name="Footer Placeholder 3">
            <a:extLst>
              <a:ext uri="{FF2B5EF4-FFF2-40B4-BE49-F238E27FC236}">
                <a16:creationId xmlns:a16="http://schemas.microsoft.com/office/drawing/2014/main" xmlns="" id="{8E92098E-3F44-405D-9231-F1ECED6C7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E4F7D2-4289-4317-977D-D4B3532C67F0}"/>
              </a:ext>
            </a:extLst>
          </p:cNvPr>
          <p:cNvSpPr>
            <a:spLocks noGrp="1"/>
          </p:cNvSpPr>
          <p:nvPr>
            <p:ph type="sldNum" sz="quarter" idx="12"/>
          </p:nvPr>
        </p:nvSpPr>
        <p:spPr/>
        <p:txBody>
          <a:bodyPr/>
          <a:lstStyle/>
          <a:p>
            <a:fld id="{330EA680-D336-4FF7-8B7A-9848BB0A1C32}" type="slidenum">
              <a:rPr lang="en-US" smtClean="0"/>
              <a:pPr/>
              <a:t>‹#›</a:t>
            </a:fld>
            <a:endParaRPr lang="en-US"/>
          </a:p>
        </p:txBody>
      </p:sp>
      <p:cxnSp>
        <p:nvCxnSpPr>
          <p:cNvPr id="28" name="Straight Connector 27" descr="Decorative">
            <a:extLst>
              <a:ext uri="{FF2B5EF4-FFF2-40B4-BE49-F238E27FC236}">
                <a16:creationId xmlns:a16="http://schemas.microsoft.com/office/drawing/2014/main" xmlns="" id="{50F4C8C9-D1C2-45A7-AE79-D7A81A58FF94}"/>
              </a:ext>
            </a:extLst>
          </p:cNvPr>
          <p:cNvCxnSpPr>
            <a:cxnSpLocks/>
          </p:cNvCxnSpPr>
          <p:nvPr userDrawn="1"/>
        </p:nvCxnSpPr>
        <p:spPr>
          <a:xfrm>
            <a:off x="1090494" y="0"/>
            <a:ext cx="0" cy="6858000"/>
          </a:xfrm>
          <a:prstGeom prst="line">
            <a:avLst/>
          </a:prstGeom>
          <a:ln w="38100">
            <a:solidFill>
              <a:srgbClr val="FF802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descr="Decorative">
            <a:extLst>
              <a:ext uri="{FF2B5EF4-FFF2-40B4-BE49-F238E27FC236}">
                <a16:creationId xmlns:a16="http://schemas.microsoft.com/office/drawing/2014/main" xmlns="" id="{54A8AD2B-99DB-4A35-9891-B994209D6F2C}"/>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0">
            <a:extLst>
              <a:ext uri="{FF2B5EF4-FFF2-40B4-BE49-F238E27FC236}">
                <a16:creationId xmlns:a16="http://schemas.microsoft.com/office/drawing/2014/main" xmlns="" id="{3B480505-846A-4157-B172-BC24DD150347}"/>
              </a:ext>
            </a:extLst>
          </p:cNvPr>
          <p:cNvSpPr>
            <a:spLocks noGrp="1"/>
          </p:cNvSpPr>
          <p:nvPr>
            <p:ph type="body" sz="quarter" idx="14"/>
          </p:nvPr>
        </p:nvSpPr>
        <p:spPr>
          <a:xfrm>
            <a:off x="1986455" y="975716"/>
            <a:ext cx="9652243"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34" name="Text Placeholder 33">
            <a:extLst>
              <a:ext uri="{FF2B5EF4-FFF2-40B4-BE49-F238E27FC236}">
                <a16:creationId xmlns:a16="http://schemas.microsoft.com/office/drawing/2014/main" xmlns="" id="{CA6346D2-7E4E-41EB-90A8-F3300AF70955}"/>
              </a:ext>
            </a:extLst>
          </p:cNvPr>
          <p:cNvSpPr>
            <a:spLocks noGrp="1"/>
          </p:cNvSpPr>
          <p:nvPr>
            <p:ph type="body" sz="quarter" idx="15"/>
          </p:nvPr>
        </p:nvSpPr>
        <p:spPr>
          <a:xfrm>
            <a:off x="2524525" y="1870020"/>
            <a:ext cx="9114170" cy="667001"/>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36" name="Text Placeholder 35">
            <a:extLst>
              <a:ext uri="{FF2B5EF4-FFF2-40B4-BE49-F238E27FC236}">
                <a16:creationId xmlns:a16="http://schemas.microsoft.com/office/drawing/2014/main" xmlns="" id="{511C6196-A911-4889-9D67-95A775CC7744}"/>
              </a:ext>
            </a:extLst>
          </p:cNvPr>
          <p:cNvSpPr>
            <a:spLocks noGrp="1"/>
          </p:cNvSpPr>
          <p:nvPr>
            <p:ph type="body" sz="quarter" idx="16" hasCustomPrompt="1"/>
          </p:nvPr>
        </p:nvSpPr>
        <p:spPr>
          <a:xfrm>
            <a:off x="2637161" y="2559699"/>
            <a:ext cx="9001525" cy="1195319"/>
          </a:xfrm>
          <a:solidFill>
            <a:schemeClr val="accent2">
              <a:lumMod val="40000"/>
              <a:lumOff val="60000"/>
            </a:schemeClr>
          </a:solidFill>
        </p:spPr>
        <p:txBody>
          <a:bodyPr lIns="45720" tIns="45720" rIns="45720" bIns="45720">
            <a:normAutofit/>
          </a:bodyPr>
          <a:lstStyle>
            <a:lvl1pPr marL="0" indent="0">
              <a:spcBef>
                <a:spcPts val="500"/>
              </a:spcBef>
              <a:buFont typeface="Arial" panose="020B0604020202020204" pitchFamily="34" charset="0"/>
              <a:buNone/>
              <a:defRPr sz="1400">
                <a:latin typeface="+mj-lt"/>
              </a:defRPr>
            </a:lvl1pPr>
            <a:lvl2pPr marL="457200" indent="0">
              <a:spcBef>
                <a:spcPts val="500"/>
              </a:spcBef>
              <a:buFont typeface="Arial" panose="020B0604020202020204" pitchFamily="34" charset="0"/>
              <a:buNone/>
              <a:defRPr sz="1400">
                <a:latin typeface="+mj-lt"/>
              </a:defRPr>
            </a:lvl2pPr>
            <a:lvl3pPr marL="914400" indent="0">
              <a:spcBef>
                <a:spcPts val="500"/>
              </a:spcBef>
              <a:buFont typeface="Arial" panose="020B0604020202020204" pitchFamily="34" charset="0"/>
              <a:buNone/>
              <a:defRPr sz="1400">
                <a:latin typeface="+mj-lt"/>
              </a:defRPr>
            </a:lvl3pPr>
            <a:lvl4pPr marL="1371600" indent="0">
              <a:spcBef>
                <a:spcPts val="500"/>
              </a:spcBef>
              <a:buFont typeface="Arial" panose="020B0604020202020204" pitchFamily="34" charset="0"/>
              <a:buNone/>
              <a:defRPr sz="1400">
                <a:latin typeface="+mj-lt"/>
              </a:defRPr>
            </a:lvl4pPr>
            <a:lvl5pPr marL="1828800" indent="0">
              <a:spcBef>
                <a:spcPts val="500"/>
              </a:spcBef>
              <a:buFont typeface="Arial" panose="020B0604020202020204" pitchFamily="34" charset="0"/>
              <a:buNone/>
              <a:defRPr sz="1400">
                <a:latin typeface="+mj-lt"/>
              </a:defRPr>
            </a:lvl5pPr>
            <a:lvl6pPr marL="2286000" indent="0">
              <a:spcBef>
                <a:spcPts val="500"/>
              </a:spcBef>
              <a:buFont typeface="Arial" panose="020B0604020202020204" pitchFamily="34" charset="0"/>
              <a:buNone/>
              <a:defRPr sz="1400">
                <a:latin typeface="+mj-lt"/>
              </a:defRPr>
            </a:lvl6pPr>
            <a:lvl7pPr marL="2743200" indent="0">
              <a:spcBef>
                <a:spcPts val="500"/>
              </a:spcBef>
              <a:buFont typeface="Arial" panose="020B0604020202020204" pitchFamily="34" charset="0"/>
              <a:buNone/>
              <a:defRPr sz="1400">
                <a:latin typeface="+mj-lt"/>
              </a:defRPr>
            </a:lvl7pPr>
            <a:lvl8pPr marL="3200400" indent="0">
              <a:spcBef>
                <a:spcPts val="500"/>
              </a:spcBef>
              <a:buFont typeface="Arial" panose="020B0604020202020204" pitchFamily="34" charset="0"/>
              <a:buNone/>
              <a:defRPr sz="1400">
                <a:latin typeface="+mj-lt"/>
              </a:defRPr>
            </a:lvl8pPr>
            <a:lvl9pPr marL="3657600" indent="0">
              <a:spcBef>
                <a:spcPts val="500"/>
              </a:spcBef>
              <a:buFont typeface="Arial" panose="020B0604020202020204" pitchFamily="34" charset="0"/>
              <a:buNone/>
              <a:defRPr sz="1400">
                <a:latin typeface="+mj-lt"/>
              </a:defRPr>
            </a:lvl9pPr>
          </a:lstStyle>
          <a:p>
            <a:pPr lvl="0"/>
            <a:r>
              <a:rPr lang="en-US"/>
              <a:t>Write the words that describe you</a:t>
            </a:r>
          </a:p>
        </p:txBody>
      </p:sp>
      <p:sp>
        <p:nvSpPr>
          <p:cNvPr id="41" name="Text Placeholder 30">
            <a:extLst>
              <a:ext uri="{FF2B5EF4-FFF2-40B4-BE49-F238E27FC236}">
                <a16:creationId xmlns:a16="http://schemas.microsoft.com/office/drawing/2014/main" xmlns="" id="{F60488A7-CC25-4793-A834-8B42E9FED1EE}"/>
              </a:ext>
            </a:extLst>
          </p:cNvPr>
          <p:cNvSpPr>
            <a:spLocks noGrp="1"/>
          </p:cNvSpPr>
          <p:nvPr>
            <p:ph type="body" sz="quarter" idx="20"/>
          </p:nvPr>
        </p:nvSpPr>
        <p:spPr>
          <a:xfrm>
            <a:off x="2524541" y="3964183"/>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42" name="Text Placeholder 33">
            <a:extLst>
              <a:ext uri="{FF2B5EF4-FFF2-40B4-BE49-F238E27FC236}">
                <a16:creationId xmlns:a16="http://schemas.microsoft.com/office/drawing/2014/main" xmlns="" id="{53AD47BB-9334-4415-812C-5C24E93036FC}"/>
              </a:ext>
            </a:extLst>
          </p:cNvPr>
          <p:cNvSpPr>
            <a:spLocks noGrp="1"/>
          </p:cNvSpPr>
          <p:nvPr>
            <p:ph type="body" sz="quarter" idx="21"/>
          </p:nvPr>
        </p:nvSpPr>
        <p:spPr>
          <a:xfrm>
            <a:off x="2524525" y="4336995"/>
            <a:ext cx="9114130" cy="667001"/>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43" name="Text Placeholder 35">
            <a:extLst>
              <a:ext uri="{FF2B5EF4-FFF2-40B4-BE49-F238E27FC236}">
                <a16:creationId xmlns:a16="http://schemas.microsoft.com/office/drawing/2014/main" xmlns="" id="{66C9EE9C-C90B-43CE-B95F-0A02E0F638DE}"/>
              </a:ext>
            </a:extLst>
          </p:cNvPr>
          <p:cNvSpPr>
            <a:spLocks noGrp="1"/>
          </p:cNvSpPr>
          <p:nvPr>
            <p:ph type="body" sz="quarter" idx="22" hasCustomPrompt="1"/>
          </p:nvPr>
        </p:nvSpPr>
        <p:spPr>
          <a:xfrm>
            <a:off x="2637161" y="5026674"/>
            <a:ext cx="9001477" cy="1195319"/>
          </a:xfrm>
          <a:solidFill>
            <a:schemeClr val="accent2">
              <a:lumMod val="40000"/>
              <a:lumOff val="60000"/>
            </a:schemeClr>
          </a:solidFill>
        </p:spPr>
        <p:txBody>
          <a:bodyPr lIns="45720" tIns="45720" rIns="45720" bIns="45720">
            <a:normAutofit/>
          </a:bodyPr>
          <a:lstStyle>
            <a:lvl1pPr marL="0" indent="0">
              <a:spcBef>
                <a:spcPts val="500"/>
              </a:spcBef>
              <a:buFont typeface="Arial" panose="020B0604020202020204" pitchFamily="34" charset="0"/>
              <a:buNone/>
              <a:defRPr sz="1400">
                <a:latin typeface="+mj-lt"/>
              </a:defRPr>
            </a:lvl1pPr>
            <a:lvl2pPr marL="457200" indent="0">
              <a:spcBef>
                <a:spcPts val="500"/>
              </a:spcBef>
              <a:buFont typeface="Arial" panose="020B0604020202020204" pitchFamily="34" charset="0"/>
              <a:buNone/>
              <a:defRPr sz="1400">
                <a:latin typeface="+mj-lt"/>
              </a:defRPr>
            </a:lvl2pPr>
            <a:lvl3pPr marL="914400" indent="0">
              <a:spcBef>
                <a:spcPts val="500"/>
              </a:spcBef>
              <a:buFont typeface="Arial" panose="020B0604020202020204" pitchFamily="34" charset="0"/>
              <a:buNone/>
              <a:defRPr sz="1400">
                <a:latin typeface="+mj-lt"/>
              </a:defRPr>
            </a:lvl3pPr>
            <a:lvl4pPr marL="1371600" indent="0">
              <a:spcBef>
                <a:spcPts val="500"/>
              </a:spcBef>
              <a:buFont typeface="Arial" panose="020B0604020202020204" pitchFamily="34" charset="0"/>
              <a:buNone/>
              <a:defRPr sz="1400">
                <a:latin typeface="+mj-lt"/>
              </a:defRPr>
            </a:lvl4pPr>
            <a:lvl5pPr marL="1828800" indent="0">
              <a:spcBef>
                <a:spcPts val="500"/>
              </a:spcBef>
              <a:buFont typeface="Arial" panose="020B0604020202020204" pitchFamily="34" charset="0"/>
              <a:buNone/>
              <a:defRPr sz="1400">
                <a:latin typeface="+mj-lt"/>
              </a:defRPr>
            </a:lvl5pPr>
            <a:lvl6pPr marL="2286000" indent="0">
              <a:spcBef>
                <a:spcPts val="500"/>
              </a:spcBef>
              <a:buFont typeface="Arial" panose="020B0604020202020204" pitchFamily="34" charset="0"/>
              <a:buNone/>
              <a:defRPr sz="1400">
                <a:latin typeface="+mj-lt"/>
              </a:defRPr>
            </a:lvl6pPr>
            <a:lvl7pPr marL="2743200" indent="0">
              <a:spcBef>
                <a:spcPts val="500"/>
              </a:spcBef>
              <a:buFont typeface="Arial" panose="020B0604020202020204" pitchFamily="34" charset="0"/>
              <a:buNone/>
              <a:defRPr sz="1400">
                <a:latin typeface="+mj-lt"/>
              </a:defRPr>
            </a:lvl7pPr>
            <a:lvl8pPr marL="3200400" indent="0">
              <a:spcBef>
                <a:spcPts val="500"/>
              </a:spcBef>
              <a:buFont typeface="Arial" panose="020B0604020202020204" pitchFamily="34" charset="0"/>
              <a:buNone/>
              <a:defRPr sz="1400">
                <a:latin typeface="+mj-lt"/>
              </a:defRPr>
            </a:lvl8pPr>
            <a:lvl9pPr marL="3657600" indent="0">
              <a:spcBef>
                <a:spcPts val="500"/>
              </a:spcBef>
              <a:buFont typeface="Arial" panose="020B0604020202020204" pitchFamily="34" charset="0"/>
              <a:buNone/>
              <a:defRPr sz="1400">
                <a:latin typeface="+mj-lt"/>
              </a:defRPr>
            </a:lvl9pPr>
          </a:lstStyle>
          <a:p>
            <a:pPr lvl="0"/>
            <a:r>
              <a:rPr lang="en-US"/>
              <a:t>Write the top attributes you want for your brand</a:t>
            </a:r>
          </a:p>
        </p:txBody>
      </p:sp>
    </p:spTree>
    <p:extLst>
      <p:ext uri="{BB962C8B-B14F-4D97-AF65-F5344CB8AC3E}">
        <p14:creationId xmlns:p14="http://schemas.microsoft.com/office/powerpoint/2010/main" xmlns="" val="3541076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Digital Presence 2">
    <p:spTree>
      <p:nvGrpSpPr>
        <p:cNvPr id="1" name=""/>
        <p:cNvGrpSpPr/>
        <p:nvPr/>
      </p:nvGrpSpPr>
      <p:grpSpPr>
        <a:xfrm>
          <a:off x="0" y="0"/>
          <a:ext cx="0" cy="0"/>
          <a:chOff x="0" y="0"/>
          <a:chExt cx="0" cy="0"/>
        </a:xfrm>
      </p:grpSpPr>
      <p:sp>
        <p:nvSpPr>
          <p:cNvPr id="22" name="Rectangle 21" descr="Decorative">
            <a:extLst>
              <a:ext uri="{FF2B5EF4-FFF2-40B4-BE49-F238E27FC236}">
                <a16:creationId xmlns:a16="http://schemas.microsoft.com/office/drawing/2014/main" xmlns="" id="{FEB6B08E-1276-4FC2-B9C0-CB74D4B011C5}"/>
              </a:ext>
            </a:extLst>
          </p:cNvPr>
          <p:cNvSpPr/>
          <p:nvPr userDrawn="1"/>
        </p:nvSpPr>
        <p:spPr>
          <a:xfrm>
            <a:off x="5618554" y="3210820"/>
            <a:ext cx="2926080" cy="850392"/>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descr="Decorative">
            <a:extLst>
              <a:ext uri="{FF2B5EF4-FFF2-40B4-BE49-F238E27FC236}">
                <a16:creationId xmlns:a16="http://schemas.microsoft.com/office/drawing/2014/main" xmlns="" id="{52A97EBB-4D15-438F-876B-27F2CD113F44}"/>
              </a:ext>
            </a:extLst>
          </p:cNvPr>
          <p:cNvSpPr/>
          <p:nvPr userDrawn="1"/>
        </p:nvSpPr>
        <p:spPr>
          <a:xfrm>
            <a:off x="8712629" y="3210820"/>
            <a:ext cx="2926080" cy="850392"/>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descr="Decorative">
            <a:extLst>
              <a:ext uri="{FF2B5EF4-FFF2-40B4-BE49-F238E27FC236}">
                <a16:creationId xmlns:a16="http://schemas.microsoft.com/office/drawing/2014/main" xmlns="" id="{208EB924-A36B-47AC-8EC1-C4234DFD5F10}"/>
              </a:ext>
            </a:extLst>
          </p:cNvPr>
          <p:cNvSpPr/>
          <p:nvPr userDrawn="1"/>
        </p:nvSpPr>
        <p:spPr>
          <a:xfrm>
            <a:off x="2524480" y="3210820"/>
            <a:ext cx="2926080" cy="85039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 Placeholder 37">
            <a:extLst>
              <a:ext uri="{FF2B5EF4-FFF2-40B4-BE49-F238E27FC236}">
                <a16:creationId xmlns:a16="http://schemas.microsoft.com/office/drawing/2014/main" xmlns="" id="{40F5FE5A-E1EE-44F4-878E-DA39FD14F919}"/>
              </a:ext>
            </a:extLst>
          </p:cNvPr>
          <p:cNvSpPr>
            <a:spLocks noGrp="1"/>
          </p:cNvSpPr>
          <p:nvPr>
            <p:ph type="body" sz="quarter" idx="19"/>
          </p:nvPr>
        </p:nvSpPr>
        <p:spPr>
          <a:xfrm>
            <a:off x="2125632" y="5232228"/>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8" name="Text Placeholder 37">
            <a:extLst>
              <a:ext uri="{FF2B5EF4-FFF2-40B4-BE49-F238E27FC236}">
                <a16:creationId xmlns:a16="http://schemas.microsoft.com/office/drawing/2014/main" xmlns="" id="{A3D970D3-D564-45D3-A628-EC791EEC4A18}"/>
              </a:ext>
            </a:extLst>
          </p:cNvPr>
          <p:cNvSpPr>
            <a:spLocks noGrp="1"/>
          </p:cNvSpPr>
          <p:nvPr>
            <p:ph type="body" sz="quarter" idx="17"/>
          </p:nvPr>
        </p:nvSpPr>
        <p:spPr>
          <a:xfrm>
            <a:off x="2125632" y="1488260"/>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31" name="Text Placeholder 30">
            <a:extLst>
              <a:ext uri="{FF2B5EF4-FFF2-40B4-BE49-F238E27FC236}">
                <a16:creationId xmlns:a16="http://schemas.microsoft.com/office/drawing/2014/main" xmlns="" id="{D72932B9-CD2A-42FE-A397-D2D3D38D8182}"/>
              </a:ext>
            </a:extLst>
          </p:cNvPr>
          <p:cNvSpPr>
            <a:spLocks noGrp="1"/>
          </p:cNvSpPr>
          <p:nvPr>
            <p:ph type="body" sz="quarter" idx="13"/>
          </p:nvPr>
        </p:nvSpPr>
        <p:spPr>
          <a:xfrm>
            <a:off x="2524480" y="1497208"/>
            <a:ext cx="9114158"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 name="Title 1">
            <a:extLst>
              <a:ext uri="{FF2B5EF4-FFF2-40B4-BE49-F238E27FC236}">
                <a16:creationId xmlns:a16="http://schemas.microsoft.com/office/drawing/2014/main" xmlns="" id="{A3658C10-FBC0-4A3A-85AA-39617BFE23F1}"/>
              </a:ext>
            </a:extLst>
          </p:cNvPr>
          <p:cNvSpPr>
            <a:spLocks noGrp="1"/>
          </p:cNvSpPr>
          <p:nvPr>
            <p:ph type="title"/>
          </p:nvPr>
        </p:nvSpPr>
        <p:spPr>
          <a:xfrm>
            <a:off x="1993337" y="298713"/>
            <a:ext cx="9645372" cy="740663"/>
          </a:xfrm>
        </p:spPr>
        <p:txBody>
          <a:bodyPr/>
          <a:lstStyle/>
          <a:p>
            <a:r>
              <a:rPr lang="en-US"/>
              <a:t>Click to edit Master title style</a:t>
            </a:r>
          </a:p>
        </p:txBody>
      </p:sp>
      <p:sp>
        <p:nvSpPr>
          <p:cNvPr id="3" name="Date Placeholder 2">
            <a:extLst>
              <a:ext uri="{FF2B5EF4-FFF2-40B4-BE49-F238E27FC236}">
                <a16:creationId xmlns:a16="http://schemas.microsoft.com/office/drawing/2014/main" xmlns="" id="{8512E484-5647-4BF3-AB18-867773A5B017}"/>
              </a:ext>
            </a:extLst>
          </p:cNvPr>
          <p:cNvSpPr>
            <a:spLocks noGrp="1"/>
          </p:cNvSpPr>
          <p:nvPr>
            <p:ph type="dt" sz="half" idx="10"/>
          </p:nvPr>
        </p:nvSpPr>
        <p:spPr/>
        <p:txBody>
          <a:bodyPr/>
          <a:lstStyle/>
          <a:p>
            <a:fld id="{846CE7D5-CF57-46EF-B807-FDD0502418D4}" type="datetimeFigureOut">
              <a:rPr lang="en-US" smtClean="0"/>
              <a:pPr/>
              <a:t>1/20/2021</a:t>
            </a:fld>
            <a:endParaRPr lang="en-US"/>
          </a:p>
        </p:txBody>
      </p:sp>
      <p:sp>
        <p:nvSpPr>
          <p:cNvPr id="4" name="Footer Placeholder 3">
            <a:extLst>
              <a:ext uri="{FF2B5EF4-FFF2-40B4-BE49-F238E27FC236}">
                <a16:creationId xmlns:a16="http://schemas.microsoft.com/office/drawing/2014/main" xmlns="" id="{8E92098E-3F44-405D-9231-F1ECED6C73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7E4F7D2-4289-4317-977D-D4B3532C67F0}"/>
              </a:ext>
            </a:extLst>
          </p:cNvPr>
          <p:cNvSpPr>
            <a:spLocks noGrp="1"/>
          </p:cNvSpPr>
          <p:nvPr>
            <p:ph type="sldNum" sz="quarter" idx="12"/>
          </p:nvPr>
        </p:nvSpPr>
        <p:spPr/>
        <p:txBody>
          <a:bodyPr/>
          <a:lstStyle/>
          <a:p>
            <a:fld id="{330EA680-D336-4FF7-8B7A-9848BB0A1C32}" type="slidenum">
              <a:rPr lang="en-US" smtClean="0"/>
              <a:pPr/>
              <a:t>‹#›</a:t>
            </a:fld>
            <a:endParaRPr lang="en-US"/>
          </a:p>
        </p:txBody>
      </p:sp>
      <p:cxnSp>
        <p:nvCxnSpPr>
          <p:cNvPr id="28" name="Straight Connector 27" descr="Decorative">
            <a:extLst>
              <a:ext uri="{FF2B5EF4-FFF2-40B4-BE49-F238E27FC236}">
                <a16:creationId xmlns:a16="http://schemas.microsoft.com/office/drawing/2014/main" xmlns="" id="{50F4C8C9-D1C2-45A7-AE79-D7A81A58FF94}"/>
              </a:ext>
            </a:extLst>
          </p:cNvPr>
          <p:cNvCxnSpPr>
            <a:cxnSpLocks/>
          </p:cNvCxnSpPr>
          <p:nvPr userDrawn="1"/>
        </p:nvCxnSpPr>
        <p:spPr>
          <a:xfrm>
            <a:off x="1090494" y="0"/>
            <a:ext cx="0" cy="6858000"/>
          </a:xfrm>
          <a:prstGeom prst="line">
            <a:avLst/>
          </a:prstGeom>
          <a:ln w="38100">
            <a:solidFill>
              <a:srgbClr val="FF802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9" name="Oval 28" descr="Decorative">
            <a:extLst>
              <a:ext uri="{FF2B5EF4-FFF2-40B4-BE49-F238E27FC236}">
                <a16:creationId xmlns:a16="http://schemas.microsoft.com/office/drawing/2014/main" xmlns="" id="{54A8AD2B-99DB-4A35-9891-B994209D6F2C}"/>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0">
            <a:extLst>
              <a:ext uri="{FF2B5EF4-FFF2-40B4-BE49-F238E27FC236}">
                <a16:creationId xmlns:a16="http://schemas.microsoft.com/office/drawing/2014/main" xmlns="" id="{3B480505-846A-4157-B172-BC24DD150347}"/>
              </a:ext>
            </a:extLst>
          </p:cNvPr>
          <p:cNvSpPr>
            <a:spLocks noGrp="1"/>
          </p:cNvSpPr>
          <p:nvPr>
            <p:ph type="body" sz="quarter" idx="14"/>
          </p:nvPr>
        </p:nvSpPr>
        <p:spPr>
          <a:xfrm>
            <a:off x="1986455" y="975716"/>
            <a:ext cx="9652243"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41" name="Text Placeholder 30">
            <a:extLst>
              <a:ext uri="{FF2B5EF4-FFF2-40B4-BE49-F238E27FC236}">
                <a16:creationId xmlns:a16="http://schemas.microsoft.com/office/drawing/2014/main" xmlns="" id="{F60488A7-CC25-4793-A834-8B42E9FED1EE}"/>
              </a:ext>
            </a:extLst>
          </p:cNvPr>
          <p:cNvSpPr>
            <a:spLocks noGrp="1"/>
          </p:cNvSpPr>
          <p:nvPr>
            <p:ph type="body" sz="quarter" idx="20"/>
          </p:nvPr>
        </p:nvSpPr>
        <p:spPr>
          <a:xfrm>
            <a:off x="2524541" y="5221483"/>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19" name="Text Placeholder 33">
            <a:extLst>
              <a:ext uri="{FF2B5EF4-FFF2-40B4-BE49-F238E27FC236}">
                <a16:creationId xmlns:a16="http://schemas.microsoft.com/office/drawing/2014/main" xmlns="" id="{F84E39B4-2CF7-4FF1-9A0B-F634106624AD}"/>
              </a:ext>
            </a:extLst>
          </p:cNvPr>
          <p:cNvSpPr>
            <a:spLocks noGrp="1"/>
          </p:cNvSpPr>
          <p:nvPr>
            <p:ph type="body" sz="quarter" idx="25"/>
          </p:nvPr>
        </p:nvSpPr>
        <p:spPr>
          <a:xfrm>
            <a:off x="2524480" y="1855239"/>
            <a:ext cx="9114113" cy="1316736"/>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24" name="Text Placeholder 33">
            <a:extLst>
              <a:ext uri="{FF2B5EF4-FFF2-40B4-BE49-F238E27FC236}">
                <a16:creationId xmlns:a16="http://schemas.microsoft.com/office/drawing/2014/main" xmlns="" id="{0855827C-24C3-43D1-A687-F2828E2B8E6B}"/>
              </a:ext>
            </a:extLst>
          </p:cNvPr>
          <p:cNvSpPr>
            <a:spLocks noGrp="1"/>
          </p:cNvSpPr>
          <p:nvPr>
            <p:ph type="body" sz="quarter" idx="21"/>
          </p:nvPr>
        </p:nvSpPr>
        <p:spPr>
          <a:xfrm>
            <a:off x="2524525" y="5603820"/>
            <a:ext cx="9114130" cy="704733"/>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23" name="Content Placeholder 40">
            <a:extLst>
              <a:ext uri="{FF2B5EF4-FFF2-40B4-BE49-F238E27FC236}">
                <a16:creationId xmlns:a16="http://schemas.microsoft.com/office/drawing/2014/main" xmlns="" id="{B9106E5E-4EF7-45CD-B3C6-0D0D4DCC4F71}"/>
              </a:ext>
            </a:extLst>
          </p:cNvPr>
          <p:cNvSpPr>
            <a:spLocks noGrp="1"/>
          </p:cNvSpPr>
          <p:nvPr>
            <p:ph sz="quarter" idx="27"/>
          </p:nvPr>
        </p:nvSpPr>
        <p:spPr>
          <a:xfrm>
            <a:off x="2524481"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18" name="Text Placeholder 37">
            <a:extLst>
              <a:ext uri="{FF2B5EF4-FFF2-40B4-BE49-F238E27FC236}">
                <a16:creationId xmlns:a16="http://schemas.microsoft.com/office/drawing/2014/main" xmlns="" id="{68E1232F-E092-4B87-BDB6-A8A886386535}"/>
              </a:ext>
            </a:extLst>
          </p:cNvPr>
          <p:cNvSpPr>
            <a:spLocks noGrp="1"/>
          </p:cNvSpPr>
          <p:nvPr>
            <p:ph type="body" sz="quarter" idx="28"/>
          </p:nvPr>
        </p:nvSpPr>
        <p:spPr>
          <a:xfrm>
            <a:off x="2125632" y="4155903"/>
            <a:ext cx="301752" cy="301752"/>
          </a:xfrm>
          <a:prstGeom prst="ellipse">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nchorCtr="0">
            <a:noAutofit/>
          </a:bodyPr>
          <a:lstStyle>
            <a:lvl1pPr marL="0" indent="0" algn="ctr">
              <a:lnSpc>
                <a:spcPct val="100000"/>
              </a:lnSpc>
              <a:spcBef>
                <a:spcPts val="0"/>
              </a:spcBef>
              <a:buFont typeface="Arial" panose="020B0604020202020204" pitchFamily="34" charset="0"/>
              <a:buNone/>
              <a:defRPr sz="1400">
                <a:solidFill>
                  <a:schemeClr val="bg1"/>
                </a:solidFill>
              </a:defRPr>
            </a:lvl1pPr>
            <a:lvl2pPr marL="457200" indent="0" algn="ctr">
              <a:buFont typeface="Arial" panose="020B0604020202020204" pitchFamily="34" charset="0"/>
              <a:buNone/>
              <a:defRPr sz="1400">
                <a:solidFill>
                  <a:schemeClr val="bg1"/>
                </a:solidFill>
              </a:defRPr>
            </a:lvl2pPr>
            <a:lvl3pPr marL="914400" indent="0" algn="ctr">
              <a:buFont typeface="Arial" panose="020B0604020202020204" pitchFamily="34" charset="0"/>
              <a:buNone/>
              <a:defRPr sz="1400">
                <a:solidFill>
                  <a:schemeClr val="bg1"/>
                </a:solidFill>
              </a:defRPr>
            </a:lvl3pPr>
            <a:lvl4pPr marL="1371600" indent="0" algn="ctr">
              <a:buFont typeface="Arial" panose="020B0604020202020204" pitchFamily="34" charset="0"/>
              <a:buNone/>
              <a:defRPr sz="1400">
                <a:solidFill>
                  <a:schemeClr val="bg1"/>
                </a:solidFill>
              </a:defRPr>
            </a:lvl4pPr>
            <a:lvl5pPr marL="1828800" indent="0" algn="ctr">
              <a:buFont typeface="Arial" panose="020B0604020202020204" pitchFamily="34" charset="0"/>
              <a:buNone/>
              <a:defRPr sz="1400">
                <a:solidFill>
                  <a:schemeClr val="bg1"/>
                </a:solidFill>
              </a:defRPr>
            </a:lvl5pPr>
            <a:lvl6pPr marL="2286000" indent="0" algn="ctr">
              <a:buFont typeface="Arial" panose="020B0604020202020204" pitchFamily="34" charset="0"/>
              <a:buNone/>
              <a:defRPr sz="1400">
                <a:solidFill>
                  <a:schemeClr val="bg1"/>
                </a:solidFill>
              </a:defRPr>
            </a:lvl6pPr>
            <a:lvl7pPr marL="2743200" indent="0" algn="ctr">
              <a:buFont typeface="Arial" panose="020B0604020202020204" pitchFamily="34" charset="0"/>
              <a:buNone/>
              <a:defRPr sz="1400">
                <a:solidFill>
                  <a:schemeClr val="bg1"/>
                </a:solidFill>
              </a:defRPr>
            </a:lvl7pPr>
            <a:lvl8pPr marL="3200400" indent="0" algn="ctr">
              <a:buFont typeface="Arial" panose="020B0604020202020204" pitchFamily="34" charset="0"/>
              <a:buNone/>
              <a:defRPr sz="1400">
                <a:solidFill>
                  <a:schemeClr val="bg1"/>
                </a:solidFill>
              </a:defRPr>
            </a:lvl8pPr>
            <a:lvl9pPr marL="3657600" indent="0" algn="ctr">
              <a:buFont typeface="Arial" panose="020B0604020202020204" pitchFamily="34" charset="0"/>
              <a:buNone/>
              <a:defRPr sz="1400">
                <a:solidFill>
                  <a:schemeClr val="bg1"/>
                </a:solidFill>
              </a:defRPr>
            </a:lvl9pPr>
          </a:lstStyle>
          <a:p>
            <a:pPr lvl="0"/>
            <a:r>
              <a:rPr lang="en-US"/>
              <a:t>Click to edit Master text styles</a:t>
            </a:r>
          </a:p>
        </p:txBody>
      </p:sp>
      <p:sp>
        <p:nvSpPr>
          <p:cNvPr id="21" name="Text Placeholder 30">
            <a:extLst>
              <a:ext uri="{FF2B5EF4-FFF2-40B4-BE49-F238E27FC236}">
                <a16:creationId xmlns:a16="http://schemas.microsoft.com/office/drawing/2014/main" xmlns="" id="{7122B2E6-0EF4-461B-9CC0-57F3C311C8C5}"/>
              </a:ext>
            </a:extLst>
          </p:cNvPr>
          <p:cNvSpPr>
            <a:spLocks noGrp="1"/>
          </p:cNvSpPr>
          <p:nvPr>
            <p:ph type="body" sz="quarter" idx="29"/>
          </p:nvPr>
        </p:nvSpPr>
        <p:spPr>
          <a:xfrm>
            <a:off x="2524541" y="4145158"/>
            <a:ext cx="9114134" cy="342995"/>
          </a:xfrm>
        </p:spPr>
        <p:txBody>
          <a:bodyPr>
            <a:normAutofit/>
          </a:bodyPr>
          <a:lstStyle>
            <a:lvl1pPr marL="0" indent="0">
              <a:lnSpc>
                <a:spcPct val="100000"/>
              </a:lnSpc>
              <a:buFont typeface="Arial" panose="020B0604020202020204" pitchFamily="34" charset="0"/>
              <a:buNone/>
              <a:defRPr sz="1800">
                <a:latin typeface="+mj-lt"/>
              </a:defRPr>
            </a:lvl1pPr>
            <a:lvl2pPr marL="457200" indent="0">
              <a:lnSpc>
                <a:spcPct val="100000"/>
              </a:lnSpc>
              <a:buFont typeface="Arial" panose="020B0604020202020204" pitchFamily="34" charset="0"/>
              <a:buNone/>
              <a:defRPr sz="1800">
                <a:latin typeface="+mj-lt"/>
              </a:defRPr>
            </a:lvl2pPr>
            <a:lvl3pPr marL="914400" indent="0">
              <a:lnSpc>
                <a:spcPct val="100000"/>
              </a:lnSpc>
              <a:buFont typeface="Arial" panose="020B0604020202020204" pitchFamily="34" charset="0"/>
              <a:buNone/>
              <a:defRPr sz="1800">
                <a:latin typeface="+mj-lt"/>
              </a:defRPr>
            </a:lvl3pPr>
            <a:lvl4pPr marL="1371600" indent="0">
              <a:lnSpc>
                <a:spcPct val="100000"/>
              </a:lnSpc>
              <a:buFont typeface="Arial" panose="020B0604020202020204" pitchFamily="34" charset="0"/>
              <a:buNone/>
              <a:defRPr sz="1800">
                <a:latin typeface="+mj-lt"/>
              </a:defRPr>
            </a:lvl4pPr>
            <a:lvl5pPr marL="1828800" indent="0">
              <a:lnSpc>
                <a:spcPct val="100000"/>
              </a:lnSpc>
              <a:buFont typeface="Arial" panose="020B0604020202020204" pitchFamily="34" charset="0"/>
              <a:buNone/>
              <a:defRPr sz="1800">
                <a:latin typeface="+mj-lt"/>
              </a:defRPr>
            </a:lvl5pPr>
            <a:lvl6pPr marL="2286000" indent="0">
              <a:lnSpc>
                <a:spcPct val="100000"/>
              </a:lnSpc>
              <a:buFont typeface="Arial" panose="020B0604020202020204" pitchFamily="34" charset="0"/>
              <a:buNone/>
              <a:defRPr sz="1800">
                <a:latin typeface="+mj-lt"/>
              </a:defRPr>
            </a:lvl6pPr>
            <a:lvl7pPr marL="2743200" indent="0">
              <a:lnSpc>
                <a:spcPct val="100000"/>
              </a:lnSpc>
              <a:buFont typeface="Arial" panose="020B0604020202020204" pitchFamily="34" charset="0"/>
              <a:buNone/>
              <a:defRPr sz="1800">
                <a:latin typeface="+mj-lt"/>
              </a:defRPr>
            </a:lvl7pPr>
            <a:lvl8pPr marL="3200400" indent="0">
              <a:lnSpc>
                <a:spcPct val="100000"/>
              </a:lnSpc>
              <a:buFont typeface="Arial" panose="020B0604020202020204" pitchFamily="34" charset="0"/>
              <a:buNone/>
              <a:defRPr sz="1800">
                <a:latin typeface="+mj-lt"/>
              </a:defRPr>
            </a:lvl8pPr>
            <a:lvl9pPr marL="3657600" indent="0">
              <a:lnSpc>
                <a:spcPct val="100000"/>
              </a:lnSpc>
              <a:buFont typeface="Arial" panose="020B0604020202020204" pitchFamily="34" charset="0"/>
              <a:buNone/>
              <a:defRPr sz="1800">
                <a:latin typeface="+mj-lt"/>
              </a:defRPr>
            </a:lvl9pPr>
          </a:lstStyle>
          <a:p>
            <a:pPr lvl="0"/>
            <a:r>
              <a:rPr lang="en-US"/>
              <a:t>Click to edit Master text styles</a:t>
            </a:r>
          </a:p>
        </p:txBody>
      </p:sp>
      <p:sp>
        <p:nvSpPr>
          <p:cNvPr id="25" name="Text Placeholder 33">
            <a:extLst>
              <a:ext uri="{FF2B5EF4-FFF2-40B4-BE49-F238E27FC236}">
                <a16:creationId xmlns:a16="http://schemas.microsoft.com/office/drawing/2014/main" xmlns="" id="{80B024F7-EBA9-497C-85F5-94193E54BEC4}"/>
              </a:ext>
            </a:extLst>
          </p:cNvPr>
          <p:cNvSpPr>
            <a:spLocks noGrp="1"/>
          </p:cNvSpPr>
          <p:nvPr>
            <p:ph type="body" sz="quarter" idx="30"/>
          </p:nvPr>
        </p:nvSpPr>
        <p:spPr>
          <a:xfrm>
            <a:off x="2524525" y="4527495"/>
            <a:ext cx="9114130" cy="704733"/>
          </a:xfrm>
        </p:spPr>
        <p:txBody>
          <a:bodyPr>
            <a:normAutofit/>
          </a:bodyPr>
          <a:lstStyle>
            <a:lvl1pPr marL="0" indent="0">
              <a:lnSpc>
                <a:spcPts val="1500"/>
              </a:lnSpc>
              <a:buFont typeface="Arial" panose="020B0604020202020204" pitchFamily="34" charset="0"/>
              <a:buNone/>
              <a:defRPr sz="1200"/>
            </a:lvl1pPr>
            <a:lvl2pPr marL="457200" indent="0">
              <a:lnSpc>
                <a:spcPts val="1500"/>
              </a:lnSpc>
              <a:buFont typeface="Arial" panose="020B0604020202020204" pitchFamily="34" charset="0"/>
              <a:buNone/>
              <a:defRPr sz="1200"/>
            </a:lvl2pPr>
            <a:lvl3pPr marL="914400" indent="0">
              <a:lnSpc>
                <a:spcPts val="1500"/>
              </a:lnSpc>
              <a:buFont typeface="Arial" panose="020B0604020202020204" pitchFamily="34" charset="0"/>
              <a:buNone/>
              <a:defRPr sz="1200"/>
            </a:lvl3pPr>
            <a:lvl4pPr marL="1371600" indent="0">
              <a:lnSpc>
                <a:spcPts val="1500"/>
              </a:lnSpc>
              <a:buFont typeface="Arial" panose="020B0604020202020204" pitchFamily="34" charset="0"/>
              <a:buNone/>
              <a:defRPr sz="1200"/>
            </a:lvl4pPr>
            <a:lvl5pPr marL="1828800" indent="0">
              <a:lnSpc>
                <a:spcPts val="1500"/>
              </a:lnSpc>
              <a:buFont typeface="Arial" panose="020B0604020202020204" pitchFamily="34" charset="0"/>
              <a:buNone/>
              <a:defRPr sz="1200"/>
            </a:lvl5pPr>
            <a:lvl6pPr marL="2286000" indent="0">
              <a:lnSpc>
                <a:spcPts val="1500"/>
              </a:lnSpc>
              <a:buFont typeface="Arial" panose="020B0604020202020204" pitchFamily="34" charset="0"/>
              <a:buNone/>
              <a:defRPr sz="1200"/>
            </a:lvl6pPr>
            <a:lvl7pPr marL="2743200" indent="0">
              <a:lnSpc>
                <a:spcPts val="1500"/>
              </a:lnSpc>
              <a:buFont typeface="Arial" panose="020B0604020202020204" pitchFamily="34" charset="0"/>
              <a:buNone/>
              <a:defRPr sz="1200"/>
            </a:lvl7pPr>
            <a:lvl8pPr marL="3200400" indent="0">
              <a:lnSpc>
                <a:spcPts val="1500"/>
              </a:lnSpc>
              <a:buFont typeface="Arial" panose="020B0604020202020204" pitchFamily="34" charset="0"/>
              <a:buNone/>
              <a:defRPr sz="1200"/>
            </a:lvl8pPr>
            <a:lvl9pPr marL="3657600" indent="0">
              <a:lnSpc>
                <a:spcPts val="1500"/>
              </a:lnSpc>
              <a:buFont typeface="Arial" panose="020B0604020202020204" pitchFamily="34" charset="0"/>
              <a:buNone/>
              <a:defRPr sz="1200"/>
            </a:lvl9pPr>
          </a:lstStyle>
          <a:p>
            <a:pPr lvl="0"/>
            <a:r>
              <a:rPr lang="en-US"/>
              <a:t>Click to edit Master text styles</a:t>
            </a:r>
          </a:p>
        </p:txBody>
      </p:sp>
      <p:sp>
        <p:nvSpPr>
          <p:cNvPr id="30" name="Content Placeholder 40">
            <a:extLst>
              <a:ext uri="{FF2B5EF4-FFF2-40B4-BE49-F238E27FC236}">
                <a16:creationId xmlns:a16="http://schemas.microsoft.com/office/drawing/2014/main" xmlns="" id="{1371092B-3B16-4649-880C-AFF800347C7F}"/>
              </a:ext>
            </a:extLst>
          </p:cNvPr>
          <p:cNvSpPr>
            <a:spLocks noGrp="1"/>
          </p:cNvSpPr>
          <p:nvPr>
            <p:ph sz="quarter" idx="31"/>
          </p:nvPr>
        </p:nvSpPr>
        <p:spPr>
          <a:xfrm>
            <a:off x="5620106"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33" name="Content Placeholder 40">
            <a:extLst>
              <a:ext uri="{FF2B5EF4-FFF2-40B4-BE49-F238E27FC236}">
                <a16:creationId xmlns:a16="http://schemas.microsoft.com/office/drawing/2014/main" xmlns="" id="{B731AB0D-E666-4302-9876-42014DBB3FF8}"/>
              </a:ext>
            </a:extLst>
          </p:cNvPr>
          <p:cNvSpPr>
            <a:spLocks noGrp="1"/>
          </p:cNvSpPr>
          <p:nvPr>
            <p:ph sz="quarter" idx="32"/>
          </p:nvPr>
        </p:nvSpPr>
        <p:spPr>
          <a:xfrm>
            <a:off x="8715731" y="3508744"/>
            <a:ext cx="2926080" cy="539445"/>
          </a:xfrm>
          <a:noFill/>
          <a:ln w="38100">
            <a:noFill/>
          </a:ln>
        </p:spPr>
        <p:txBody>
          <a:bodyPr lIns="91440" tIns="0" rIns="91440" bIns="0">
            <a:normAutofit/>
          </a:bodyPr>
          <a:lstStyle>
            <a:lvl1pPr marL="0" indent="0" algn="ctr">
              <a:lnSpc>
                <a:spcPct val="90000"/>
              </a:lnSpc>
              <a:spcBef>
                <a:spcPts val="0"/>
              </a:spcBef>
              <a:spcAft>
                <a:spcPts val="200"/>
              </a:spcAft>
              <a:buFont typeface="Arial" panose="020B0604020202020204" pitchFamily="34" charset="0"/>
              <a:buNone/>
              <a:defRPr sz="1200">
                <a:latin typeface="+mj-lt"/>
              </a:defRPr>
            </a:lvl1pPr>
            <a:lvl2pPr marL="457200" indent="0" algn="ctr">
              <a:lnSpc>
                <a:spcPct val="90000"/>
              </a:lnSpc>
              <a:spcAft>
                <a:spcPts val="400"/>
              </a:spcAft>
              <a:buFont typeface="Arial" panose="020B0604020202020204" pitchFamily="34" charset="0"/>
              <a:buNone/>
              <a:defRPr sz="1200">
                <a:latin typeface="+mj-lt"/>
              </a:defRPr>
            </a:lvl2pPr>
            <a:lvl3pPr marL="914400" indent="0" algn="ctr">
              <a:lnSpc>
                <a:spcPct val="90000"/>
              </a:lnSpc>
              <a:spcAft>
                <a:spcPts val="400"/>
              </a:spcAft>
              <a:buFont typeface="Arial" panose="020B0604020202020204" pitchFamily="34" charset="0"/>
              <a:buNone/>
              <a:defRPr sz="1200">
                <a:latin typeface="+mj-lt"/>
              </a:defRPr>
            </a:lvl3pPr>
            <a:lvl4pPr marL="1371600" indent="0" algn="ctr">
              <a:lnSpc>
                <a:spcPct val="90000"/>
              </a:lnSpc>
              <a:spcAft>
                <a:spcPts val="400"/>
              </a:spcAft>
              <a:buFont typeface="Arial" panose="020B0604020202020204" pitchFamily="34" charset="0"/>
              <a:buNone/>
              <a:defRPr sz="1200">
                <a:latin typeface="+mj-lt"/>
              </a:defRPr>
            </a:lvl4pPr>
            <a:lvl5pPr marL="1828800" indent="0" algn="ctr">
              <a:lnSpc>
                <a:spcPct val="90000"/>
              </a:lnSpc>
              <a:spcAft>
                <a:spcPts val="400"/>
              </a:spcAft>
              <a:buFont typeface="Arial" panose="020B0604020202020204" pitchFamily="34" charset="0"/>
              <a:buNone/>
              <a:defRPr sz="1200">
                <a:latin typeface="+mj-lt"/>
              </a:defRPr>
            </a:lvl5pPr>
            <a:lvl6pPr marL="2286000" indent="0" algn="ctr">
              <a:lnSpc>
                <a:spcPct val="90000"/>
              </a:lnSpc>
              <a:spcAft>
                <a:spcPts val="400"/>
              </a:spcAft>
              <a:buNone/>
              <a:defRPr sz="1200">
                <a:latin typeface="+mj-lt"/>
              </a:defRPr>
            </a:lvl6pPr>
            <a:lvl7pPr marL="2743200" indent="0" algn="ctr">
              <a:lnSpc>
                <a:spcPct val="90000"/>
              </a:lnSpc>
              <a:spcAft>
                <a:spcPts val="400"/>
              </a:spcAft>
              <a:buNone/>
              <a:defRPr sz="1200">
                <a:latin typeface="+mj-lt"/>
              </a:defRPr>
            </a:lvl7pPr>
            <a:lvl8pPr marL="3200400" indent="0" algn="ctr">
              <a:lnSpc>
                <a:spcPct val="90000"/>
              </a:lnSpc>
              <a:spcAft>
                <a:spcPts val="400"/>
              </a:spcAft>
              <a:buNone/>
              <a:defRPr sz="1200">
                <a:latin typeface="+mj-lt"/>
              </a:defRPr>
            </a:lvl8pPr>
            <a:lvl9pPr marL="3657600" indent="0" algn="ctr">
              <a:lnSpc>
                <a:spcPct val="90000"/>
              </a:lnSpc>
              <a:spcAft>
                <a:spcPts val="400"/>
              </a:spcAft>
              <a:buNone/>
              <a:defRPr sz="1200">
                <a:latin typeface="+mj-lt"/>
              </a:defRPr>
            </a:lvl9pPr>
          </a:lstStyle>
          <a:p>
            <a:pPr lvl="0"/>
            <a:r>
              <a:rPr lang="en-US"/>
              <a:t>Click to edit Master text styles</a:t>
            </a:r>
          </a:p>
        </p:txBody>
      </p:sp>
      <p:sp>
        <p:nvSpPr>
          <p:cNvPr id="27" name="Text Placeholder 2">
            <a:extLst>
              <a:ext uri="{FF2B5EF4-FFF2-40B4-BE49-F238E27FC236}">
                <a16:creationId xmlns:a16="http://schemas.microsoft.com/office/drawing/2014/main" xmlns="" id="{28618EBE-91EF-4B8C-AFA0-76D7E4BC805C}"/>
              </a:ext>
            </a:extLst>
          </p:cNvPr>
          <p:cNvSpPr>
            <a:spLocks noGrp="1"/>
          </p:cNvSpPr>
          <p:nvPr>
            <p:ph type="body" idx="33"/>
          </p:nvPr>
        </p:nvSpPr>
        <p:spPr>
          <a:xfrm>
            <a:off x="2521379"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4" name="Text Placeholder 2">
            <a:extLst>
              <a:ext uri="{FF2B5EF4-FFF2-40B4-BE49-F238E27FC236}">
                <a16:creationId xmlns:a16="http://schemas.microsoft.com/office/drawing/2014/main" xmlns="" id="{18E67C8C-70CC-4439-BF5F-AF64A5DE6E45}"/>
              </a:ext>
            </a:extLst>
          </p:cNvPr>
          <p:cNvSpPr>
            <a:spLocks noGrp="1"/>
          </p:cNvSpPr>
          <p:nvPr>
            <p:ph type="body" idx="34"/>
          </p:nvPr>
        </p:nvSpPr>
        <p:spPr>
          <a:xfrm>
            <a:off x="5620106"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
        <p:nvSpPr>
          <p:cNvPr id="35" name="Text Placeholder 2">
            <a:extLst>
              <a:ext uri="{FF2B5EF4-FFF2-40B4-BE49-F238E27FC236}">
                <a16:creationId xmlns:a16="http://schemas.microsoft.com/office/drawing/2014/main" xmlns="" id="{E2D924DC-677B-487A-9D96-AD799E3FD92D}"/>
              </a:ext>
            </a:extLst>
          </p:cNvPr>
          <p:cNvSpPr>
            <a:spLocks noGrp="1"/>
          </p:cNvSpPr>
          <p:nvPr>
            <p:ph type="body" idx="35"/>
          </p:nvPr>
        </p:nvSpPr>
        <p:spPr>
          <a:xfrm>
            <a:off x="8715731" y="3236483"/>
            <a:ext cx="2926075" cy="259237"/>
          </a:xfrm>
        </p:spPr>
        <p:txBody>
          <a:bodyPr anchor="ctr" anchorCtr="0">
            <a:normAutofit/>
          </a:bodyPr>
          <a:lstStyle>
            <a:lvl1pPr marL="0" indent="0" algn="ctr">
              <a:buNone/>
              <a:defRPr sz="1400" b="0">
                <a:latin typeface="+mj-lt"/>
              </a:defRPr>
            </a:lvl1pPr>
            <a:lvl2pPr marL="457200" indent="0">
              <a:buNone/>
              <a:defRPr sz="1600" b="0"/>
            </a:lvl2pPr>
            <a:lvl3pPr marL="914400" indent="0">
              <a:buNone/>
              <a:defRPr sz="1600" b="0"/>
            </a:lvl3pPr>
            <a:lvl4pPr marL="1371600" indent="0">
              <a:buNone/>
              <a:defRPr sz="1600" b="0"/>
            </a:lvl4pPr>
            <a:lvl5pPr marL="1828800" indent="0">
              <a:buNone/>
              <a:defRPr sz="1600" b="0"/>
            </a:lvl5pPr>
            <a:lvl6pPr marL="2286000" indent="0">
              <a:buNone/>
              <a:defRPr sz="1600" b="0"/>
            </a:lvl6pPr>
            <a:lvl7pPr marL="2743200" indent="0">
              <a:buNone/>
              <a:defRPr sz="1600" b="0"/>
            </a:lvl7pPr>
            <a:lvl8pPr marL="3200400" indent="0">
              <a:buNone/>
              <a:defRPr sz="1600" b="0"/>
            </a:lvl8pPr>
            <a:lvl9pPr marL="3657600" indent="0">
              <a:buNone/>
              <a:defRPr sz="1600" b="0"/>
            </a:lvl9pPr>
          </a:lstStyle>
          <a:p>
            <a:pPr lvl="0"/>
            <a:r>
              <a:rPr lang="en-US"/>
              <a:t>Click to edit Master text styles</a:t>
            </a:r>
          </a:p>
        </p:txBody>
      </p:sp>
    </p:spTree>
    <p:extLst>
      <p:ext uri="{BB962C8B-B14F-4D97-AF65-F5344CB8AC3E}">
        <p14:creationId xmlns:p14="http://schemas.microsoft.com/office/powerpoint/2010/main" xmlns="" val="636497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1/20/2021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3109275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30" name="Straight Connector 29" descr="Decorative">
            <a:extLst>
              <a:ext uri="{FF2B5EF4-FFF2-40B4-BE49-F238E27FC236}">
                <a16:creationId xmlns:a16="http://schemas.microsoft.com/office/drawing/2014/main" xmlns="" id="{2B461177-3094-4F0D-AF8B-34AA690D5A18}"/>
              </a:ext>
            </a:extLst>
          </p:cNvPr>
          <p:cNvCxnSpPr>
            <a:cxnSpLocks/>
          </p:cNvCxnSpPr>
          <p:nvPr userDrawn="1"/>
        </p:nvCxnSpPr>
        <p:spPr>
          <a:xfrm>
            <a:off x="1090494" y="0"/>
            <a:ext cx="0" cy="6858000"/>
          </a:xfrm>
          <a:prstGeom prst="line">
            <a:avLst/>
          </a:prstGeom>
          <a:ln w="38100">
            <a:solidFill>
              <a:schemeClr val="accent5"/>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1" name="Oval 30" descr="Decorative">
            <a:extLst>
              <a:ext uri="{FF2B5EF4-FFF2-40B4-BE49-F238E27FC236}">
                <a16:creationId xmlns:a16="http://schemas.microsoft.com/office/drawing/2014/main" xmlns="" id="{E7F63A94-F44E-49C8-91D3-0F79F90C296E}"/>
              </a:ext>
            </a:extLst>
          </p:cNvPr>
          <p:cNvSpPr/>
          <p:nvPr userDrawn="1"/>
        </p:nvSpPr>
        <p:spPr>
          <a:xfrm>
            <a:off x="159077" y="220216"/>
            <a:ext cx="1362969" cy="1362969"/>
          </a:xfrm>
          <a:prstGeom prst="ellipse">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02536" y="301752"/>
            <a:ext cx="9646920" cy="740664"/>
          </a:xfrm>
        </p:spPr>
        <p:txBody>
          <a:bodyPr/>
          <a:lstStyle/>
          <a:p>
            <a:r>
              <a:rPr lang="en-US"/>
              <a:t>Click to edit Master title style</a:t>
            </a:r>
          </a:p>
        </p:txBody>
      </p:sp>
      <p:sp>
        <p:nvSpPr>
          <p:cNvPr id="3" name="Content Placeholder 2"/>
          <p:cNvSpPr>
            <a:spLocks noGrp="1"/>
          </p:cNvSpPr>
          <p:nvPr>
            <p:ph idx="1"/>
          </p:nvPr>
        </p:nvSpPr>
        <p:spPr>
          <a:xfrm>
            <a:off x="2002536" y="1481327"/>
            <a:ext cx="9646920" cy="47384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
        <p:nvSpPr>
          <p:cNvPr id="4" name="Date Placeholder 3"/>
          <p:cNvSpPr>
            <a:spLocks noGrp="1"/>
          </p:cNvSpPr>
          <p:nvPr>
            <p:ph type="dt" sz="half" idx="10"/>
          </p:nvPr>
        </p:nvSpPr>
        <p:spPr/>
        <p:txBody>
          <a:bodyPr/>
          <a:lstStyle/>
          <a:p>
            <a:fld id="{846CE7D5-CF57-46EF-B807-FDD0502418D4}" type="datetimeFigureOut">
              <a:rPr lang="en-US" smtClean="0"/>
              <a:pPr/>
              <a:t>1/20/2021</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Example">
    <p:spTree>
      <p:nvGrpSpPr>
        <p:cNvPr id="1" name=""/>
        <p:cNvGrpSpPr/>
        <p:nvPr/>
      </p:nvGrpSpPr>
      <p:grpSpPr>
        <a:xfrm>
          <a:off x="0" y="0"/>
          <a:ext cx="0" cy="0"/>
          <a:chOff x="0" y="0"/>
          <a:chExt cx="0" cy="0"/>
        </a:xfrm>
      </p:grpSpPr>
      <p:sp>
        <p:nvSpPr>
          <p:cNvPr id="37" name="Title Placeholder 1">
            <a:extLst>
              <a:ext uri="{FF2B5EF4-FFF2-40B4-BE49-F238E27FC236}">
                <a16:creationId xmlns:a16="http://schemas.microsoft.com/office/drawing/2014/main" xmlns="" id="{19C3449E-9CBF-428C-AA0D-9F47FBA14174}"/>
              </a:ext>
            </a:extLst>
          </p:cNvPr>
          <p:cNvSpPr>
            <a:spLocks noGrp="1"/>
          </p:cNvSpPr>
          <p:nvPr>
            <p:ph type="title"/>
          </p:nvPr>
        </p:nvSpPr>
        <p:spPr>
          <a:xfrm>
            <a:off x="719036" y="310225"/>
            <a:ext cx="10515600" cy="408011"/>
          </a:xfrm>
          <a:prstGeom prst="rect">
            <a:avLst/>
          </a:prstGeom>
        </p:spPr>
        <p:txBody>
          <a:bodyPr vert="horz" lIns="91440" tIns="45720" rIns="91440" bIns="45720" rtlCol="0">
            <a:noAutofit/>
          </a:bodyPr>
          <a:lstStyle>
            <a:lvl1pPr>
              <a:defRPr lang="en-US" sz="2000">
                <a:ea typeface="+mn-ea"/>
                <a:cs typeface="+mn-cs"/>
              </a:defRPr>
            </a:lvl1pPr>
          </a:lstStyle>
          <a:p>
            <a:pPr marL="0" lvl="0" indent="0">
              <a:spcBef>
                <a:spcPts val="1000"/>
              </a:spcBef>
              <a:buFont typeface="Arial" panose="020B0604020202020204" pitchFamily="34" charset="0"/>
            </a:pPr>
            <a:r>
              <a:rPr lang="en-US"/>
              <a:t>Click to edit Master title style</a:t>
            </a:r>
          </a:p>
        </p:txBody>
      </p:sp>
      <p:sp>
        <p:nvSpPr>
          <p:cNvPr id="69" name="Text Placeholder 45">
            <a:extLst>
              <a:ext uri="{FF2B5EF4-FFF2-40B4-BE49-F238E27FC236}">
                <a16:creationId xmlns:a16="http://schemas.microsoft.com/office/drawing/2014/main" xmlns="" id="{9BEA842F-5707-4B74-81AF-3E6390E70134}"/>
              </a:ext>
            </a:extLst>
          </p:cNvPr>
          <p:cNvSpPr>
            <a:spLocks noGrp="1"/>
          </p:cNvSpPr>
          <p:nvPr>
            <p:ph type="body" sz="quarter" idx="22" hasCustomPrompt="1"/>
          </p:nvPr>
        </p:nvSpPr>
        <p:spPr>
          <a:xfrm>
            <a:off x="9855635" y="4400683"/>
            <a:ext cx="2139884" cy="338554"/>
          </a:xfrm>
        </p:spPr>
        <p:txBody>
          <a:bodyPr>
            <a:normAutofit/>
          </a:bodyPr>
          <a:lstStyle>
            <a:lvl1pPr marL="0" indent="0">
              <a:buNone/>
              <a:defRPr sz="1600">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Font 2</a:t>
            </a:r>
          </a:p>
        </p:txBody>
      </p:sp>
      <p:sp>
        <p:nvSpPr>
          <p:cNvPr id="70" name="Text Placeholder 43">
            <a:extLst>
              <a:ext uri="{FF2B5EF4-FFF2-40B4-BE49-F238E27FC236}">
                <a16:creationId xmlns:a16="http://schemas.microsoft.com/office/drawing/2014/main" xmlns="" id="{95C60BF0-73F3-40DC-BCBB-293A4962AAC6}"/>
              </a:ext>
            </a:extLst>
          </p:cNvPr>
          <p:cNvSpPr>
            <a:spLocks noGrp="1"/>
          </p:cNvSpPr>
          <p:nvPr>
            <p:ph type="body" sz="quarter" idx="23" hasCustomPrompt="1"/>
          </p:nvPr>
        </p:nvSpPr>
        <p:spPr>
          <a:xfrm>
            <a:off x="9862299" y="4120435"/>
            <a:ext cx="2139884" cy="306925"/>
          </a:xfrm>
        </p:spPr>
        <p:txBody>
          <a:bodyPr>
            <a:normAutofit/>
          </a:bodyPr>
          <a:lstStyle>
            <a:lvl1pPr marL="0" indent="0">
              <a:buNone/>
              <a:defRPr sz="18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Font 1</a:t>
            </a:r>
          </a:p>
        </p:txBody>
      </p:sp>
      <p:sp>
        <p:nvSpPr>
          <p:cNvPr id="68" name="Text Placeholder 45">
            <a:extLst>
              <a:ext uri="{FF2B5EF4-FFF2-40B4-BE49-F238E27FC236}">
                <a16:creationId xmlns:a16="http://schemas.microsoft.com/office/drawing/2014/main" xmlns="" id="{2EF9381B-4D80-41A2-BB4B-2DE81F024670}"/>
              </a:ext>
            </a:extLst>
          </p:cNvPr>
          <p:cNvSpPr>
            <a:spLocks noGrp="1"/>
          </p:cNvSpPr>
          <p:nvPr>
            <p:ph type="body" sz="quarter" idx="21" hasCustomPrompt="1"/>
          </p:nvPr>
        </p:nvSpPr>
        <p:spPr>
          <a:xfrm>
            <a:off x="9858824" y="5061972"/>
            <a:ext cx="1472184" cy="502920"/>
          </a:xfrm>
          <a:solidFill>
            <a:schemeClr val="accent3"/>
          </a:solidFill>
        </p:spPr>
        <p:txBody>
          <a:bodyPr anchor="ctr" anchorCtr="0">
            <a:normAutofit/>
          </a:bodyPr>
          <a:lstStyle>
            <a:lvl1pPr marL="0" indent="0">
              <a:buNone/>
              <a:defRPr sz="1600">
                <a:solidFill>
                  <a:schemeClr val="tx1"/>
                </a:solidFill>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Color 2</a:t>
            </a:r>
          </a:p>
        </p:txBody>
      </p:sp>
      <p:sp>
        <p:nvSpPr>
          <p:cNvPr id="67" name="Text Placeholder 45">
            <a:extLst>
              <a:ext uri="{FF2B5EF4-FFF2-40B4-BE49-F238E27FC236}">
                <a16:creationId xmlns:a16="http://schemas.microsoft.com/office/drawing/2014/main" xmlns="" id="{4987B7F4-6625-4A36-B77F-882959F856AA}"/>
              </a:ext>
            </a:extLst>
          </p:cNvPr>
          <p:cNvSpPr>
            <a:spLocks noGrp="1"/>
          </p:cNvSpPr>
          <p:nvPr>
            <p:ph type="body" sz="quarter" idx="20" hasCustomPrompt="1"/>
          </p:nvPr>
        </p:nvSpPr>
        <p:spPr>
          <a:xfrm>
            <a:off x="9858824" y="5651675"/>
            <a:ext cx="1472184" cy="502920"/>
          </a:xfrm>
          <a:solidFill>
            <a:schemeClr val="accent1"/>
          </a:solidFill>
        </p:spPr>
        <p:txBody>
          <a:bodyPr anchor="ctr" anchorCtr="0">
            <a:normAutofit/>
          </a:bodyPr>
          <a:lstStyle>
            <a:lvl1pPr marL="0" indent="0">
              <a:buNone/>
              <a:defRPr sz="1600">
                <a:solidFill>
                  <a:schemeClr val="bg1"/>
                </a:solidFill>
                <a:latin typeface="+mn-lt"/>
              </a:defRPr>
            </a:lvl1pPr>
            <a:lvl2pPr marL="457200" indent="0">
              <a:buNone/>
              <a:defRPr sz="1600">
                <a:latin typeface="+mn-lt"/>
              </a:defRPr>
            </a:lvl2pPr>
            <a:lvl3pPr marL="914400" indent="0">
              <a:buNone/>
              <a:defRPr sz="1600">
                <a:latin typeface="+mn-lt"/>
              </a:defRPr>
            </a:lvl3pPr>
            <a:lvl4pPr marL="1371600" indent="0">
              <a:buNone/>
              <a:defRPr sz="1600">
                <a:latin typeface="+mn-lt"/>
              </a:defRPr>
            </a:lvl4pPr>
            <a:lvl5pPr marL="1828800" indent="0">
              <a:buNone/>
              <a:defRPr sz="1600">
                <a:latin typeface="+mn-lt"/>
              </a:defRPr>
            </a:lvl5pPr>
            <a:lvl6pPr marL="2286000" indent="0">
              <a:buNone/>
              <a:defRPr sz="1600">
                <a:latin typeface="+mn-lt"/>
              </a:defRPr>
            </a:lvl6pPr>
            <a:lvl7pPr marL="2743200" indent="0">
              <a:buNone/>
              <a:defRPr sz="1600">
                <a:latin typeface="+mn-lt"/>
              </a:defRPr>
            </a:lvl7pPr>
            <a:lvl8pPr marL="3200400" indent="0">
              <a:buNone/>
              <a:defRPr sz="1600">
                <a:latin typeface="+mn-lt"/>
              </a:defRPr>
            </a:lvl8pPr>
            <a:lvl9pPr marL="3657600" indent="0">
              <a:buNone/>
              <a:defRPr sz="1600">
                <a:latin typeface="+mn-lt"/>
              </a:defRPr>
            </a:lvl9pPr>
          </a:lstStyle>
          <a:p>
            <a:pPr lvl="0"/>
            <a:r>
              <a:rPr lang="en-US"/>
              <a:t>Color 2</a:t>
            </a:r>
          </a:p>
        </p:txBody>
      </p:sp>
      <p:sp>
        <p:nvSpPr>
          <p:cNvPr id="53" name="Text Placeholder 45">
            <a:extLst>
              <a:ext uri="{FF2B5EF4-FFF2-40B4-BE49-F238E27FC236}">
                <a16:creationId xmlns:a16="http://schemas.microsoft.com/office/drawing/2014/main" xmlns="" id="{45F3B76A-1FA5-42F7-AFC1-2AC596A8C974}"/>
              </a:ext>
            </a:extLst>
          </p:cNvPr>
          <p:cNvSpPr>
            <a:spLocks noGrp="1"/>
          </p:cNvSpPr>
          <p:nvPr>
            <p:ph type="body" sz="quarter" idx="14"/>
          </p:nvPr>
        </p:nvSpPr>
        <p:spPr>
          <a:xfrm>
            <a:off x="712372" y="2900864"/>
            <a:ext cx="8695457" cy="1449859"/>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54" name="Text Placeholder 43">
            <a:extLst>
              <a:ext uri="{FF2B5EF4-FFF2-40B4-BE49-F238E27FC236}">
                <a16:creationId xmlns:a16="http://schemas.microsoft.com/office/drawing/2014/main" xmlns="" id="{F65D7F44-81CA-4D0C-A450-E4F0BA6106C4}"/>
              </a:ext>
            </a:extLst>
          </p:cNvPr>
          <p:cNvSpPr>
            <a:spLocks noGrp="1"/>
          </p:cNvSpPr>
          <p:nvPr>
            <p:ph type="body" sz="quarter" idx="15"/>
          </p:nvPr>
        </p:nvSpPr>
        <p:spPr>
          <a:xfrm>
            <a:off x="719036" y="2563466"/>
            <a:ext cx="8668231"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55" name="Rectangle 54" descr="Decorative">
            <a:extLst>
              <a:ext uri="{FF2B5EF4-FFF2-40B4-BE49-F238E27FC236}">
                <a16:creationId xmlns:a16="http://schemas.microsoft.com/office/drawing/2014/main" xmlns="" id="{60DCD89D-435E-449A-93A4-C4C40C657647}"/>
              </a:ext>
            </a:extLst>
          </p:cNvPr>
          <p:cNvSpPr/>
          <p:nvPr userDrawn="1"/>
        </p:nvSpPr>
        <p:spPr>
          <a:xfrm>
            <a:off x="477624" y="264296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descr="Decorative">
            <a:extLst>
              <a:ext uri="{FF2B5EF4-FFF2-40B4-BE49-F238E27FC236}">
                <a16:creationId xmlns:a16="http://schemas.microsoft.com/office/drawing/2014/main" xmlns="" id="{1C62BECE-ECE4-4B62-A715-43ACD9ABC486}"/>
              </a:ext>
            </a:extLst>
          </p:cNvPr>
          <p:cNvCxnSpPr>
            <a:cxnSpLocks/>
          </p:cNvCxnSpPr>
          <p:nvPr userDrawn="1"/>
        </p:nvCxnSpPr>
        <p:spPr>
          <a:xfrm>
            <a:off x="796365" y="2841330"/>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46" name="Text Placeholder 45">
            <a:extLst>
              <a:ext uri="{FF2B5EF4-FFF2-40B4-BE49-F238E27FC236}">
                <a16:creationId xmlns:a16="http://schemas.microsoft.com/office/drawing/2014/main" xmlns="" id="{325768D6-7B52-442D-8E90-647BEFA404AB}"/>
              </a:ext>
            </a:extLst>
          </p:cNvPr>
          <p:cNvSpPr>
            <a:spLocks noGrp="1"/>
          </p:cNvSpPr>
          <p:nvPr>
            <p:ph type="body" sz="quarter" idx="11"/>
          </p:nvPr>
        </p:nvSpPr>
        <p:spPr>
          <a:xfrm>
            <a:off x="712372" y="662489"/>
            <a:ext cx="8774525" cy="689391"/>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cxnSp>
        <p:nvCxnSpPr>
          <p:cNvPr id="5" name="Straight Connector 4" descr="Decorative">
            <a:extLst>
              <a:ext uri="{FF2B5EF4-FFF2-40B4-BE49-F238E27FC236}">
                <a16:creationId xmlns:a16="http://schemas.microsoft.com/office/drawing/2014/main" xmlns="" id="{E63CEA07-8ADB-4363-9067-1AD981143895}"/>
              </a:ext>
            </a:extLst>
          </p:cNvPr>
          <p:cNvCxnSpPr>
            <a:cxnSpLocks/>
          </p:cNvCxnSpPr>
          <p:nvPr userDrawn="1"/>
        </p:nvCxnSpPr>
        <p:spPr>
          <a:xfrm flipH="1">
            <a:off x="-12415" y="1351882"/>
            <a:ext cx="12204415" cy="39690"/>
          </a:xfrm>
          <a:prstGeom prst="line">
            <a:avLst/>
          </a:prstGeom>
          <a:ln w="57150">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 name="Rectangle 12" descr="Decorative">
            <a:extLst>
              <a:ext uri="{FF2B5EF4-FFF2-40B4-BE49-F238E27FC236}">
                <a16:creationId xmlns:a16="http://schemas.microsoft.com/office/drawing/2014/main" xmlns="" id="{2A7D8DE0-F3A9-435B-8E41-D528CBAEAADA}"/>
              </a:ext>
            </a:extLst>
          </p:cNvPr>
          <p:cNvSpPr/>
          <p:nvPr userDrawn="1"/>
        </p:nvSpPr>
        <p:spPr>
          <a:xfrm>
            <a:off x="477624" y="423636"/>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descr="Decorative">
            <a:extLst>
              <a:ext uri="{FF2B5EF4-FFF2-40B4-BE49-F238E27FC236}">
                <a16:creationId xmlns:a16="http://schemas.microsoft.com/office/drawing/2014/main" xmlns="" id="{DC443933-347B-45AB-8680-1F58DAFD4874}"/>
              </a:ext>
            </a:extLst>
          </p:cNvPr>
          <p:cNvCxnSpPr>
            <a:cxnSpLocks/>
          </p:cNvCxnSpPr>
          <p:nvPr userDrawn="1"/>
        </p:nvCxnSpPr>
        <p:spPr>
          <a:xfrm>
            <a:off x="796365" y="612480"/>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33" name="Rectangle 32" descr="Decorative">
            <a:extLst>
              <a:ext uri="{FF2B5EF4-FFF2-40B4-BE49-F238E27FC236}">
                <a16:creationId xmlns:a16="http://schemas.microsoft.com/office/drawing/2014/main" xmlns="" id="{6F3D237C-A066-4473-81BA-5377D9742F04}"/>
              </a:ext>
            </a:extLst>
          </p:cNvPr>
          <p:cNvSpPr/>
          <p:nvPr userDrawn="1"/>
        </p:nvSpPr>
        <p:spPr>
          <a:xfrm>
            <a:off x="11403731" y="5061006"/>
            <a:ext cx="345896" cy="504852"/>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Montserrat" panose="00000500000000000000" pitchFamily="50" charset="0"/>
            </a:endParaRPr>
          </a:p>
        </p:txBody>
      </p:sp>
      <p:cxnSp>
        <p:nvCxnSpPr>
          <p:cNvPr id="6" name="Straight Connector 5" descr="Decorative">
            <a:extLst>
              <a:ext uri="{FF2B5EF4-FFF2-40B4-BE49-F238E27FC236}">
                <a16:creationId xmlns:a16="http://schemas.microsoft.com/office/drawing/2014/main" xmlns="" id="{3DF8A038-75AE-4F2B-A428-B39400D2A1B0}"/>
              </a:ext>
            </a:extLst>
          </p:cNvPr>
          <p:cNvCxnSpPr>
            <a:cxnSpLocks/>
          </p:cNvCxnSpPr>
          <p:nvPr userDrawn="1"/>
        </p:nvCxnSpPr>
        <p:spPr>
          <a:xfrm>
            <a:off x="9629468" y="0"/>
            <a:ext cx="0" cy="6858000"/>
          </a:xfrm>
          <a:prstGeom prst="line">
            <a:avLst/>
          </a:prstGeom>
          <a:ln w="57150">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34" name="Rectangle 33" descr="Decorative">
            <a:extLst>
              <a:ext uri="{FF2B5EF4-FFF2-40B4-BE49-F238E27FC236}">
                <a16:creationId xmlns:a16="http://schemas.microsoft.com/office/drawing/2014/main" xmlns="" id="{9E438F88-AAF6-45DE-ADF4-8E178ABE42E5}"/>
              </a:ext>
            </a:extLst>
          </p:cNvPr>
          <p:cNvSpPr/>
          <p:nvPr userDrawn="1"/>
        </p:nvSpPr>
        <p:spPr>
          <a:xfrm>
            <a:off x="11813412" y="5061006"/>
            <a:ext cx="182108" cy="50485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solidFill>
                <a:schemeClr val="tx1"/>
              </a:solidFill>
              <a:latin typeface="Montserrat" panose="00000500000000000000" pitchFamily="50" charset="0"/>
            </a:endParaRPr>
          </a:p>
        </p:txBody>
      </p:sp>
      <p:sp>
        <p:nvSpPr>
          <p:cNvPr id="35" name="Rectangle 34" descr="Decorative">
            <a:extLst>
              <a:ext uri="{FF2B5EF4-FFF2-40B4-BE49-F238E27FC236}">
                <a16:creationId xmlns:a16="http://schemas.microsoft.com/office/drawing/2014/main" xmlns="" id="{37EEAA79-16A1-4059-BCFC-31F714402778}"/>
              </a:ext>
            </a:extLst>
          </p:cNvPr>
          <p:cNvSpPr/>
          <p:nvPr userDrawn="1"/>
        </p:nvSpPr>
        <p:spPr>
          <a:xfrm>
            <a:off x="11399261" y="5650709"/>
            <a:ext cx="345896" cy="504853"/>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latin typeface="Montserrat" panose="00000500000000000000" pitchFamily="50" charset="0"/>
            </a:endParaRPr>
          </a:p>
        </p:txBody>
      </p:sp>
      <p:sp>
        <p:nvSpPr>
          <p:cNvPr id="36" name="Rectangle 35" descr="Decorative">
            <a:extLst>
              <a:ext uri="{FF2B5EF4-FFF2-40B4-BE49-F238E27FC236}">
                <a16:creationId xmlns:a16="http://schemas.microsoft.com/office/drawing/2014/main" xmlns="" id="{BD77C84E-D273-4AC4-8DE6-6CD4CAC10DE7}"/>
              </a:ext>
            </a:extLst>
          </p:cNvPr>
          <p:cNvSpPr/>
          <p:nvPr userDrawn="1"/>
        </p:nvSpPr>
        <p:spPr>
          <a:xfrm>
            <a:off x="11813410" y="5650709"/>
            <a:ext cx="182109" cy="50485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400">
              <a:latin typeface="Montserrat" panose="00000500000000000000" pitchFamily="50" charset="0"/>
            </a:endParaRPr>
          </a:p>
        </p:txBody>
      </p:sp>
      <p:sp>
        <p:nvSpPr>
          <p:cNvPr id="48" name="Text Placeholder 45">
            <a:extLst>
              <a:ext uri="{FF2B5EF4-FFF2-40B4-BE49-F238E27FC236}">
                <a16:creationId xmlns:a16="http://schemas.microsoft.com/office/drawing/2014/main" xmlns="" id="{F6F14BE5-EAFA-4191-B9F8-EC6F85C22B4B}"/>
              </a:ext>
            </a:extLst>
          </p:cNvPr>
          <p:cNvSpPr>
            <a:spLocks noGrp="1"/>
          </p:cNvSpPr>
          <p:nvPr>
            <p:ph type="body" sz="quarter" idx="12"/>
          </p:nvPr>
        </p:nvSpPr>
        <p:spPr>
          <a:xfrm>
            <a:off x="712372" y="1929315"/>
            <a:ext cx="4343400" cy="559866"/>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49" name="Text Placeholder 43">
            <a:extLst>
              <a:ext uri="{FF2B5EF4-FFF2-40B4-BE49-F238E27FC236}">
                <a16:creationId xmlns:a16="http://schemas.microsoft.com/office/drawing/2014/main" xmlns="" id="{EB8E38C1-E37B-4810-8F05-63D3E4A27831}"/>
              </a:ext>
            </a:extLst>
          </p:cNvPr>
          <p:cNvSpPr>
            <a:spLocks noGrp="1"/>
          </p:cNvSpPr>
          <p:nvPr>
            <p:ph type="body" sz="quarter" idx="13"/>
          </p:nvPr>
        </p:nvSpPr>
        <p:spPr>
          <a:xfrm>
            <a:off x="719036" y="1591916"/>
            <a:ext cx="4343400" cy="384048"/>
          </a:xfrm>
        </p:spPr>
        <p:txBody>
          <a:bodyPr>
            <a:no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50" name="Rectangle 49" descr="Decorative">
            <a:extLst>
              <a:ext uri="{FF2B5EF4-FFF2-40B4-BE49-F238E27FC236}">
                <a16:creationId xmlns:a16="http://schemas.microsoft.com/office/drawing/2014/main" xmlns="" id="{56E9A7F9-5534-47C1-B5A3-7F9902C14923}"/>
              </a:ext>
            </a:extLst>
          </p:cNvPr>
          <p:cNvSpPr/>
          <p:nvPr userDrawn="1"/>
        </p:nvSpPr>
        <p:spPr>
          <a:xfrm>
            <a:off x="477624" y="167141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descr="Decorative">
            <a:extLst>
              <a:ext uri="{FF2B5EF4-FFF2-40B4-BE49-F238E27FC236}">
                <a16:creationId xmlns:a16="http://schemas.microsoft.com/office/drawing/2014/main" xmlns="" id="{51682317-7D7D-4ACB-8B7F-19DD6336120F}"/>
              </a:ext>
            </a:extLst>
          </p:cNvPr>
          <p:cNvCxnSpPr>
            <a:cxnSpLocks/>
          </p:cNvCxnSpPr>
          <p:nvPr userDrawn="1"/>
        </p:nvCxnSpPr>
        <p:spPr>
          <a:xfrm>
            <a:off x="796365" y="1879305"/>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58" name="Text Placeholder 45">
            <a:extLst>
              <a:ext uri="{FF2B5EF4-FFF2-40B4-BE49-F238E27FC236}">
                <a16:creationId xmlns:a16="http://schemas.microsoft.com/office/drawing/2014/main" xmlns="" id="{3420C139-40C8-4BA9-A7DE-E320E6204C6B}"/>
              </a:ext>
            </a:extLst>
          </p:cNvPr>
          <p:cNvSpPr>
            <a:spLocks noGrp="1"/>
          </p:cNvSpPr>
          <p:nvPr>
            <p:ph type="body" sz="quarter" idx="16"/>
          </p:nvPr>
        </p:nvSpPr>
        <p:spPr>
          <a:xfrm>
            <a:off x="712373" y="4794306"/>
            <a:ext cx="4343400" cy="1738598"/>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59" name="Text Placeholder 43">
            <a:extLst>
              <a:ext uri="{FF2B5EF4-FFF2-40B4-BE49-F238E27FC236}">
                <a16:creationId xmlns:a16="http://schemas.microsoft.com/office/drawing/2014/main" xmlns="" id="{1961189E-6CAA-47B3-BB79-4E634FCE8640}"/>
              </a:ext>
            </a:extLst>
          </p:cNvPr>
          <p:cNvSpPr>
            <a:spLocks noGrp="1"/>
          </p:cNvSpPr>
          <p:nvPr>
            <p:ph type="body" sz="quarter" idx="17"/>
          </p:nvPr>
        </p:nvSpPr>
        <p:spPr>
          <a:xfrm>
            <a:off x="719036" y="4456908"/>
            <a:ext cx="4329801"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60" name="Rectangle 59" descr="Decorative">
            <a:extLst>
              <a:ext uri="{FF2B5EF4-FFF2-40B4-BE49-F238E27FC236}">
                <a16:creationId xmlns:a16="http://schemas.microsoft.com/office/drawing/2014/main" xmlns="" id="{DD2E8C20-5111-4E47-95BD-27222E7E5DEF}"/>
              </a:ext>
            </a:extLst>
          </p:cNvPr>
          <p:cNvSpPr/>
          <p:nvPr userDrawn="1"/>
        </p:nvSpPr>
        <p:spPr>
          <a:xfrm>
            <a:off x="477624" y="4536403"/>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descr="Decorative">
            <a:extLst>
              <a:ext uri="{FF2B5EF4-FFF2-40B4-BE49-F238E27FC236}">
                <a16:creationId xmlns:a16="http://schemas.microsoft.com/office/drawing/2014/main" xmlns="" id="{2502C01A-F68D-4C47-B3A0-18518E6A63C1}"/>
              </a:ext>
            </a:extLst>
          </p:cNvPr>
          <p:cNvCxnSpPr>
            <a:cxnSpLocks/>
          </p:cNvCxnSpPr>
          <p:nvPr userDrawn="1"/>
        </p:nvCxnSpPr>
        <p:spPr>
          <a:xfrm>
            <a:off x="796365" y="4734772"/>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62" name="Text Placeholder 45">
            <a:extLst>
              <a:ext uri="{FF2B5EF4-FFF2-40B4-BE49-F238E27FC236}">
                <a16:creationId xmlns:a16="http://schemas.microsoft.com/office/drawing/2014/main" xmlns="" id="{A83CF208-DC3C-430F-AABB-B2793C087D78}"/>
              </a:ext>
            </a:extLst>
          </p:cNvPr>
          <p:cNvSpPr>
            <a:spLocks noGrp="1"/>
          </p:cNvSpPr>
          <p:nvPr>
            <p:ph type="body" sz="quarter" idx="18"/>
          </p:nvPr>
        </p:nvSpPr>
        <p:spPr>
          <a:xfrm>
            <a:off x="5608222" y="1929315"/>
            <a:ext cx="3779044" cy="559866"/>
          </a:xfrm>
        </p:spPr>
        <p:txBody>
          <a:bodyPr>
            <a:noAutofit/>
          </a:bodyPr>
          <a:lstStyle>
            <a:lvl1pPr marL="0" indent="0">
              <a:lnSpc>
                <a:spcPct val="110000"/>
              </a:lnSpc>
              <a:buNone/>
              <a:defRPr sz="1500">
                <a:latin typeface="+mn-lt"/>
              </a:defRPr>
            </a:lvl1pPr>
            <a:lvl2pPr marL="457200" indent="0">
              <a:lnSpc>
                <a:spcPct val="110000"/>
              </a:lnSpc>
              <a:buNone/>
              <a:defRPr sz="1500">
                <a:latin typeface="+mn-lt"/>
              </a:defRPr>
            </a:lvl2pPr>
            <a:lvl3pPr marL="914400" indent="0">
              <a:lnSpc>
                <a:spcPct val="110000"/>
              </a:lnSpc>
              <a:buNone/>
              <a:defRPr sz="1500">
                <a:latin typeface="+mn-lt"/>
              </a:defRPr>
            </a:lvl3pPr>
            <a:lvl4pPr marL="1371600" indent="0">
              <a:lnSpc>
                <a:spcPct val="110000"/>
              </a:lnSpc>
              <a:buNone/>
              <a:defRPr sz="1500">
                <a:latin typeface="+mn-lt"/>
              </a:defRPr>
            </a:lvl4pPr>
            <a:lvl5pPr marL="1828800" indent="0">
              <a:lnSpc>
                <a:spcPct val="110000"/>
              </a:lnSpc>
              <a:buNone/>
              <a:defRPr sz="1500">
                <a:latin typeface="+mn-lt"/>
              </a:defRPr>
            </a:lvl5pPr>
            <a:lvl6pPr marL="2286000" indent="0">
              <a:lnSpc>
                <a:spcPct val="110000"/>
              </a:lnSpc>
              <a:buNone/>
              <a:defRPr sz="1500">
                <a:latin typeface="+mn-lt"/>
              </a:defRPr>
            </a:lvl6pPr>
            <a:lvl7pPr marL="2743200" indent="0">
              <a:lnSpc>
                <a:spcPct val="110000"/>
              </a:lnSpc>
              <a:buNone/>
              <a:defRPr sz="1500">
                <a:latin typeface="+mn-lt"/>
              </a:defRPr>
            </a:lvl7pPr>
            <a:lvl8pPr marL="3200400" indent="0">
              <a:lnSpc>
                <a:spcPct val="110000"/>
              </a:lnSpc>
              <a:buNone/>
              <a:defRPr sz="1500">
                <a:latin typeface="+mn-lt"/>
              </a:defRPr>
            </a:lvl8pPr>
            <a:lvl9pPr marL="3657600" indent="0">
              <a:lnSpc>
                <a:spcPct val="110000"/>
              </a:lnSpc>
              <a:buNone/>
              <a:defRPr sz="1500">
                <a:latin typeface="+mn-lt"/>
              </a:defRPr>
            </a:lvl9pPr>
          </a:lstStyle>
          <a:p>
            <a:pPr lvl="0"/>
            <a:r>
              <a:rPr lang="en-US"/>
              <a:t>Click to edit Master text styles</a:t>
            </a:r>
          </a:p>
        </p:txBody>
      </p:sp>
      <p:sp>
        <p:nvSpPr>
          <p:cNvPr id="63" name="Text Placeholder 43">
            <a:extLst>
              <a:ext uri="{FF2B5EF4-FFF2-40B4-BE49-F238E27FC236}">
                <a16:creationId xmlns:a16="http://schemas.microsoft.com/office/drawing/2014/main" xmlns="" id="{C47CA698-4EAB-4FE7-913E-170C8A674572}"/>
              </a:ext>
            </a:extLst>
          </p:cNvPr>
          <p:cNvSpPr>
            <a:spLocks noGrp="1"/>
          </p:cNvSpPr>
          <p:nvPr>
            <p:ph type="body" sz="quarter" idx="19"/>
          </p:nvPr>
        </p:nvSpPr>
        <p:spPr>
          <a:xfrm>
            <a:off x="5614886" y="1591916"/>
            <a:ext cx="3779044" cy="384048"/>
          </a:xfrm>
        </p:spPr>
        <p:txBody>
          <a:bodyPr>
            <a:normAutofit/>
          </a:bodyPr>
          <a:lstStyle>
            <a:lvl1pPr marL="0" indent="0">
              <a:buNone/>
              <a:defRPr sz="20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64" name="Rectangle 63" descr="Decorative">
            <a:extLst>
              <a:ext uri="{FF2B5EF4-FFF2-40B4-BE49-F238E27FC236}">
                <a16:creationId xmlns:a16="http://schemas.microsoft.com/office/drawing/2014/main" xmlns="" id="{544B76BF-B165-42E9-8AE0-79C3570834DE}"/>
              </a:ext>
            </a:extLst>
          </p:cNvPr>
          <p:cNvSpPr/>
          <p:nvPr userDrawn="1"/>
        </p:nvSpPr>
        <p:spPr>
          <a:xfrm>
            <a:off x="5373474" y="1671411"/>
            <a:ext cx="109493" cy="1094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descr="Decorative">
            <a:extLst>
              <a:ext uri="{FF2B5EF4-FFF2-40B4-BE49-F238E27FC236}">
                <a16:creationId xmlns:a16="http://schemas.microsoft.com/office/drawing/2014/main" xmlns="" id="{9303F56E-FD58-4674-B6A9-8AE90D8D16EB}"/>
              </a:ext>
            </a:extLst>
          </p:cNvPr>
          <p:cNvCxnSpPr>
            <a:cxnSpLocks/>
          </p:cNvCxnSpPr>
          <p:nvPr userDrawn="1"/>
        </p:nvCxnSpPr>
        <p:spPr>
          <a:xfrm>
            <a:off x="5701740" y="1879305"/>
            <a:ext cx="213285" cy="0"/>
          </a:xfrm>
          <a:prstGeom prst="line">
            <a:avLst/>
          </a:prstGeom>
          <a:ln w="6350">
            <a:solidFill>
              <a:srgbClr val="03ECF4"/>
            </a:solidFill>
          </a:ln>
          <a:effectLst/>
        </p:spPr>
        <p:style>
          <a:lnRef idx="1">
            <a:schemeClr val="accent1"/>
          </a:lnRef>
          <a:fillRef idx="0">
            <a:schemeClr val="accent1"/>
          </a:fillRef>
          <a:effectRef idx="0">
            <a:schemeClr val="accent1"/>
          </a:effectRef>
          <a:fontRef idx="minor">
            <a:schemeClr val="tx1"/>
          </a:fontRef>
        </p:style>
      </p:cxnSp>
      <p:sp>
        <p:nvSpPr>
          <p:cNvPr id="71" name="Text Placeholder 45">
            <a:extLst>
              <a:ext uri="{FF2B5EF4-FFF2-40B4-BE49-F238E27FC236}">
                <a16:creationId xmlns:a16="http://schemas.microsoft.com/office/drawing/2014/main" xmlns="" id="{2B47ED34-FAAF-4509-B75B-5313C234F556}"/>
              </a:ext>
            </a:extLst>
          </p:cNvPr>
          <p:cNvSpPr>
            <a:spLocks noGrp="1"/>
          </p:cNvSpPr>
          <p:nvPr>
            <p:ph type="body" sz="quarter" idx="24"/>
          </p:nvPr>
        </p:nvSpPr>
        <p:spPr>
          <a:xfrm>
            <a:off x="9871664" y="2591318"/>
            <a:ext cx="2123855" cy="1323457"/>
          </a:xfrm>
        </p:spPr>
        <p:txBody>
          <a:bodyPr>
            <a:noAutofit/>
          </a:bodyPr>
          <a:lstStyle>
            <a:lvl1pPr marL="171450" indent="-171450">
              <a:spcBef>
                <a:spcPts val="400"/>
              </a:spcBef>
              <a:buFont typeface="Arial" panose="020B0604020202020204" pitchFamily="34" charset="0"/>
              <a:buChar char="•"/>
              <a:defRPr sz="1500">
                <a:latin typeface="+mn-lt"/>
              </a:defRPr>
            </a:lvl1pPr>
            <a:lvl2pPr marL="628650" indent="-171450">
              <a:spcBef>
                <a:spcPts val="400"/>
              </a:spcBef>
              <a:buFont typeface="Arial" panose="020B0604020202020204" pitchFamily="34" charset="0"/>
              <a:buChar char="•"/>
              <a:defRPr sz="1500">
                <a:latin typeface="+mn-lt"/>
              </a:defRPr>
            </a:lvl2pPr>
            <a:lvl3pPr marL="1085850" indent="-171450">
              <a:spcBef>
                <a:spcPts val="400"/>
              </a:spcBef>
              <a:buFont typeface="Arial" panose="020B0604020202020204" pitchFamily="34" charset="0"/>
              <a:buChar char="•"/>
              <a:defRPr sz="1500">
                <a:latin typeface="+mn-lt"/>
              </a:defRPr>
            </a:lvl3pPr>
            <a:lvl4pPr marL="1543050" indent="-171450">
              <a:spcBef>
                <a:spcPts val="400"/>
              </a:spcBef>
              <a:buFont typeface="Arial" panose="020B0604020202020204" pitchFamily="34" charset="0"/>
              <a:buChar char="•"/>
              <a:defRPr sz="1500">
                <a:latin typeface="+mn-lt"/>
              </a:defRPr>
            </a:lvl4pPr>
            <a:lvl5pPr marL="2000250" indent="-171450">
              <a:spcBef>
                <a:spcPts val="400"/>
              </a:spcBef>
              <a:buFont typeface="Arial" panose="020B0604020202020204" pitchFamily="34" charset="0"/>
              <a:buChar char="•"/>
              <a:defRPr sz="1500">
                <a:latin typeface="+mn-lt"/>
              </a:defRPr>
            </a:lvl5pPr>
            <a:lvl6pPr marL="2457450" indent="-171450">
              <a:spcBef>
                <a:spcPts val="400"/>
              </a:spcBef>
              <a:buFont typeface="Arial" panose="020B0604020202020204" pitchFamily="34" charset="0"/>
              <a:buChar char="•"/>
              <a:defRPr sz="1500">
                <a:latin typeface="+mn-lt"/>
              </a:defRPr>
            </a:lvl6pPr>
            <a:lvl7pPr marL="2914650" indent="-171450">
              <a:spcBef>
                <a:spcPts val="400"/>
              </a:spcBef>
              <a:buFont typeface="Arial" panose="020B0604020202020204" pitchFamily="34" charset="0"/>
              <a:buChar char="•"/>
              <a:defRPr sz="1500">
                <a:latin typeface="+mn-lt"/>
              </a:defRPr>
            </a:lvl7pPr>
            <a:lvl8pPr marL="3371850" indent="-171450">
              <a:spcBef>
                <a:spcPts val="400"/>
              </a:spcBef>
              <a:buFont typeface="Arial" panose="020B0604020202020204" pitchFamily="34" charset="0"/>
              <a:buChar char="•"/>
              <a:defRPr sz="1500">
                <a:latin typeface="+mn-lt"/>
              </a:defRPr>
            </a:lvl8pPr>
            <a:lvl9pPr marL="3829050" indent="-171450">
              <a:spcBef>
                <a:spcPts val="400"/>
              </a:spcBef>
              <a:buFont typeface="Arial" panose="020B0604020202020204" pitchFamily="34" charset="0"/>
              <a:buChar char="•"/>
              <a:defRPr sz="1500">
                <a:latin typeface="+mn-lt"/>
              </a:defRPr>
            </a:lvl9pPr>
          </a:lstStyle>
          <a:p>
            <a:pPr lvl="0"/>
            <a:r>
              <a:rPr lang="en-US"/>
              <a:t>Click to edit Master text styles</a:t>
            </a:r>
          </a:p>
        </p:txBody>
      </p:sp>
      <p:sp>
        <p:nvSpPr>
          <p:cNvPr id="72" name="Text Placeholder 43">
            <a:extLst>
              <a:ext uri="{FF2B5EF4-FFF2-40B4-BE49-F238E27FC236}">
                <a16:creationId xmlns:a16="http://schemas.microsoft.com/office/drawing/2014/main" xmlns="" id="{AD01572B-635F-4047-A8C1-2CC353E19769}"/>
              </a:ext>
            </a:extLst>
          </p:cNvPr>
          <p:cNvSpPr>
            <a:spLocks noGrp="1"/>
          </p:cNvSpPr>
          <p:nvPr>
            <p:ph type="body" sz="quarter" idx="25"/>
          </p:nvPr>
        </p:nvSpPr>
        <p:spPr>
          <a:xfrm>
            <a:off x="9866005" y="2326160"/>
            <a:ext cx="2123845" cy="306925"/>
          </a:xfrm>
        </p:spPr>
        <p:txBody>
          <a:bodyPr>
            <a:normAutofit/>
          </a:bodyPr>
          <a:lstStyle>
            <a:lvl1pPr marL="0" indent="0">
              <a:buNone/>
              <a:defRPr sz="1800">
                <a:latin typeface="+mj-lt"/>
              </a:defRPr>
            </a:lvl1pPr>
            <a:lvl2pPr marL="457200" indent="0">
              <a:buNone/>
              <a:defRPr sz="1800">
                <a:latin typeface="+mj-lt"/>
              </a:defRPr>
            </a:lvl2pPr>
            <a:lvl3pPr marL="914400" indent="0">
              <a:buNone/>
              <a:defRPr sz="1800">
                <a:latin typeface="+mj-lt"/>
              </a:defRPr>
            </a:lvl3pPr>
            <a:lvl4pPr marL="1371600" indent="0">
              <a:buNone/>
              <a:defRPr sz="1800">
                <a:latin typeface="+mj-lt"/>
              </a:defRPr>
            </a:lvl4pPr>
            <a:lvl5pPr marL="1828800" indent="0">
              <a:buNone/>
              <a:defRPr sz="1800">
                <a:latin typeface="+mj-lt"/>
              </a:defRPr>
            </a:lvl5pPr>
            <a:lvl6pPr marL="2286000" indent="0">
              <a:buNone/>
              <a:defRPr sz="1800">
                <a:latin typeface="+mj-lt"/>
              </a:defRPr>
            </a:lvl6pPr>
            <a:lvl7pPr marL="2743200" indent="0">
              <a:buNone/>
              <a:defRPr sz="1800">
                <a:latin typeface="+mj-lt"/>
              </a:defRPr>
            </a:lvl7pPr>
            <a:lvl8pPr marL="3200400" indent="0">
              <a:buNone/>
              <a:defRPr sz="1800">
                <a:latin typeface="+mj-lt"/>
              </a:defRPr>
            </a:lvl8pPr>
            <a:lvl9pPr marL="3657600" indent="0">
              <a:buNone/>
              <a:defRPr sz="1800">
                <a:latin typeface="+mj-lt"/>
              </a:defRPr>
            </a:lvl9pPr>
          </a:lstStyle>
          <a:p>
            <a:pPr lvl="0"/>
            <a:r>
              <a:rPr lang="en-US"/>
              <a:t>Click to edit Master text styles</a:t>
            </a:r>
          </a:p>
        </p:txBody>
      </p:sp>
      <p:sp>
        <p:nvSpPr>
          <p:cNvPr id="74" name="Picture Placeholder 73">
            <a:extLst>
              <a:ext uri="{FF2B5EF4-FFF2-40B4-BE49-F238E27FC236}">
                <a16:creationId xmlns:a16="http://schemas.microsoft.com/office/drawing/2014/main" xmlns="" id="{B6F6A31F-D26B-4C78-9015-6E0F12BE6E5F}"/>
              </a:ext>
            </a:extLst>
          </p:cNvPr>
          <p:cNvSpPr>
            <a:spLocks noGrp="1"/>
          </p:cNvSpPr>
          <p:nvPr>
            <p:ph type="pic" sz="quarter" idx="26"/>
          </p:nvPr>
        </p:nvSpPr>
        <p:spPr>
          <a:xfrm>
            <a:off x="9858824" y="209551"/>
            <a:ext cx="2121408" cy="2084832"/>
          </a:xfrm>
        </p:spPr>
        <p:txBody>
          <a:bodyPr>
            <a:normAutofit/>
          </a:bodyPr>
          <a:lstStyle>
            <a:lvl1pPr marL="0" indent="0" algn="ctr">
              <a:buNone/>
              <a:defRPr sz="1800"/>
            </a:lvl1pPr>
          </a:lstStyle>
          <a:p>
            <a:endParaRPr lang="en-US"/>
          </a:p>
        </p:txBody>
      </p:sp>
      <p:sp>
        <p:nvSpPr>
          <p:cNvPr id="76" name="Picture Placeholder 75">
            <a:extLst>
              <a:ext uri="{FF2B5EF4-FFF2-40B4-BE49-F238E27FC236}">
                <a16:creationId xmlns:a16="http://schemas.microsoft.com/office/drawing/2014/main" xmlns="" id="{D137246E-DA13-43BC-9FD3-07F8A3D20530}"/>
              </a:ext>
            </a:extLst>
          </p:cNvPr>
          <p:cNvSpPr>
            <a:spLocks noGrp="1"/>
          </p:cNvSpPr>
          <p:nvPr>
            <p:ph type="pic" sz="quarter" idx="27"/>
          </p:nvPr>
        </p:nvSpPr>
        <p:spPr>
          <a:xfrm>
            <a:off x="7618845" y="4899581"/>
            <a:ext cx="1549519" cy="885439"/>
          </a:xfrm>
        </p:spPr>
        <p:txBody>
          <a:bodyPr>
            <a:normAutofit/>
          </a:bodyPr>
          <a:lstStyle>
            <a:lvl1pPr marL="0" indent="0" algn="ctr">
              <a:buNone/>
              <a:defRPr lang="en-US" sz="1800" kern="1200" dirty="0">
                <a:solidFill>
                  <a:schemeClr val="tx1"/>
                </a:solidFill>
                <a:latin typeface="+mn-lt"/>
                <a:ea typeface="+mn-ea"/>
                <a:cs typeface="+mn-cs"/>
              </a:defRPr>
            </a:lvl1pPr>
          </a:lstStyle>
          <a:p>
            <a:endParaRPr lang="en-US"/>
          </a:p>
        </p:txBody>
      </p:sp>
      <p:sp>
        <p:nvSpPr>
          <p:cNvPr id="77" name="Picture Placeholder 75">
            <a:extLst>
              <a:ext uri="{FF2B5EF4-FFF2-40B4-BE49-F238E27FC236}">
                <a16:creationId xmlns:a16="http://schemas.microsoft.com/office/drawing/2014/main" xmlns="" id="{C3BF6909-F3BD-45A0-86E6-E71178C71E4A}"/>
              </a:ext>
            </a:extLst>
          </p:cNvPr>
          <p:cNvSpPr>
            <a:spLocks noGrp="1"/>
          </p:cNvSpPr>
          <p:nvPr>
            <p:ph type="pic" sz="quarter" idx="28"/>
          </p:nvPr>
        </p:nvSpPr>
        <p:spPr>
          <a:xfrm>
            <a:off x="5608222" y="4408237"/>
            <a:ext cx="1549520" cy="2005261"/>
          </a:xfrm>
        </p:spPr>
        <p:txBody>
          <a:bodyPr>
            <a:normAutofit/>
          </a:bodyPr>
          <a:lstStyle>
            <a:lvl1pPr marL="0" indent="0" algn="ctr">
              <a:buNone/>
              <a:defRPr lang="en-US" sz="1800" kern="1200" dirty="0">
                <a:solidFill>
                  <a:schemeClr val="tx1"/>
                </a:solidFill>
                <a:latin typeface="+mn-lt"/>
                <a:ea typeface="+mn-ea"/>
                <a:cs typeface="+mn-cs"/>
              </a:defRPr>
            </a:lvl1pPr>
          </a:lstStyle>
          <a:p>
            <a:endParaRPr lang="en-US"/>
          </a:p>
        </p:txBody>
      </p:sp>
    </p:spTree>
    <p:extLst>
      <p:ext uri="{BB962C8B-B14F-4D97-AF65-F5344CB8AC3E}">
        <p14:creationId xmlns:p14="http://schemas.microsoft.com/office/powerpoint/2010/main" xmlns="" val="152793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637CCC2-C393-4E09-A030-1C96C2B62BDB}"/>
              </a:ext>
            </a:extLst>
          </p:cNvPr>
          <p:cNvSpPr>
            <a:spLocks noGrp="1"/>
          </p:cNvSpPr>
          <p:nvPr>
            <p:ph type="title"/>
          </p:nvPr>
        </p:nvSpPr>
        <p:spPr>
          <a:xfrm>
            <a:off x="5416032" y="233843"/>
            <a:ext cx="4268742" cy="1588127"/>
          </a:xfrm>
          <a:prstGeom prst="rect">
            <a:avLst/>
          </a:prstGeom>
          <a:noFill/>
        </p:spPr>
        <p:txBody>
          <a:bodyPr wrap="square" rtlCol="0">
            <a:spAutoFit/>
          </a:bodyPr>
          <a:lstStyle>
            <a:lvl1pPr>
              <a:defRPr lang="en-US" sz="5400" cap="all" spc="170" baseline="0">
                <a:solidFill>
                  <a:schemeClr val="tx2"/>
                </a:solidFill>
                <a:latin typeface="The Hand Extrablack" panose="03070A02030502020204" pitchFamily="66" charset="0"/>
                <a:ea typeface="+mn-ea"/>
                <a:cs typeface="+mn-cs"/>
              </a:defRPr>
            </a:lvl1pPr>
          </a:lstStyle>
          <a:p>
            <a:pPr marL="0" lvl="0"/>
            <a:r>
              <a:rPr lang="en-US"/>
              <a:t>Click to edit Master title style</a:t>
            </a:r>
          </a:p>
        </p:txBody>
      </p:sp>
    </p:spTree>
    <p:extLst>
      <p:ext uri="{BB962C8B-B14F-4D97-AF65-F5344CB8AC3E}">
        <p14:creationId xmlns:p14="http://schemas.microsoft.com/office/powerpoint/2010/main" xmlns="" val="2153954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2641905-CA29-4C6D-A661-B6F8AF84CC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58B3B73C-16A3-42D6-850C-EBF6BD00DE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42544AF-C497-4399-8ABF-9A01639B5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758CA-A8E6-42F7-B1EF-7CD67C896548}" type="datetimeFigureOut">
              <a:rPr lang="en-US" smtClean="0"/>
              <a:pPr/>
              <a:t>1/20/2021</a:t>
            </a:fld>
            <a:endParaRPr lang="en-US"/>
          </a:p>
        </p:txBody>
      </p:sp>
      <p:sp>
        <p:nvSpPr>
          <p:cNvPr id="5" name="Footer Placeholder 4">
            <a:extLst>
              <a:ext uri="{FF2B5EF4-FFF2-40B4-BE49-F238E27FC236}">
                <a16:creationId xmlns:a16="http://schemas.microsoft.com/office/drawing/2014/main" xmlns="" id="{73BDBA3E-2751-48C4-A352-4E06A06D81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490ECC4B-31D9-4D6D-A6F4-4BCF915FA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61539-9EA3-4D1C-87C6-4924D4680DF4}" type="slidenum">
              <a:rPr lang="en-US" smtClean="0"/>
              <a:pPr/>
              <a:t>‹#›</a:t>
            </a:fld>
            <a:endParaRPr lang="en-US"/>
          </a:p>
        </p:txBody>
      </p:sp>
    </p:spTree>
    <p:extLst>
      <p:ext uri="{BB962C8B-B14F-4D97-AF65-F5344CB8AC3E}">
        <p14:creationId xmlns:p14="http://schemas.microsoft.com/office/powerpoint/2010/main" xmlns="" val="3376438930"/>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31" r:id="rId5"/>
    <p:sldLayoutId id="2147483732" r:id="rId6"/>
    <p:sldLayoutId id="2147483662"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3C5BFE4-AD24-4D3C-B284-399F9EE16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AF8E9C0-8780-4004-98A5-949329B9D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2C6B5AF-001A-4A10-AFEC-3766C7996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E7113-E31D-454E-9CC7-67A0A8618AA8}" type="datetimeFigureOut">
              <a:rPr lang="en-US" smtClean="0"/>
              <a:pPr/>
              <a:t>1/20/2021</a:t>
            </a:fld>
            <a:endParaRPr lang="en-US"/>
          </a:p>
        </p:txBody>
      </p:sp>
      <p:sp>
        <p:nvSpPr>
          <p:cNvPr id="5" name="Footer Placeholder 4">
            <a:extLst>
              <a:ext uri="{FF2B5EF4-FFF2-40B4-BE49-F238E27FC236}">
                <a16:creationId xmlns:a16="http://schemas.microsoft.com/office/drawing/2014/main" xmlns="" id="{1004C458-F186-4968-90CC-2B72BC690D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E0461C9-EED8-4536-AE21-51C58CE32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B604BA-0463-4B03-9F7D-95D6B6FE2BE2}" type="slidenum">
              <a:rPr lang="en-US" smtClean="0"/>
              <a:pPr/>
              <a:t>‹#›</a:t>
            </a:fld>
            <a:endParaRPr lang="en-US"/>
          </a:p>
        </p:txBody>
      </p:sp>
    </p:spTree>
    <p:extLst>
      <p:ext uri="{BB962C8B-B14F-4D97-AF65-F5344CB8AC3E}">
        <p14:creationId xmlns:p14="http://schemas.microsoft.com/office/powerpoint/2010/main" xmlns="" val="3021629660"/>
      </p:ext>
    </p:extLst>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4CD8DD2-2EBE-474C-A720-58A1A1FECD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B9A6F89-DB3A-458D-8F14-37C264B76F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0EEEFCA-F5D0-4535-90EB-7ED683120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E07CF-B759-4E3C-B0BE-D3E75FB53CB5}" type="datetimeFigureOut">
              <a:rPr lang="en-US" smtClean="0"/>
              <a:pPr/>
              <a:t>1/20/2021</a:t>
            </a:fld>
            <a:endParaRPr lang="en-US"/>
          </a:p>
        </p:txBody>
      </p:sp>
      <p:sp>
        <p:nvSpPr>
          <p:cNvPr id="5" name="Footer Placeholder 4">
            <a:extLst>
              <a:ext uri="{FF2B5EF4-FFF2-40B4-BE49-F238E27FC236}">
                <a16:creationId xmlns:a16="http://schemas.microsoft.com/office/drawing/2014/main" xmlns="" id="{E96CAD4B-AFE8-4B91-9AD4-A5EC4EF57C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BD7C9179-0E9A-4BBD-BD93-288ED7A0A0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23C280-A852-47B6-BAA4-5D3FBFA4DA38}" type="slidenum">
              <a:rPr lang="en-US" smtClean="0"/>
              <a:pPr/>
              <a:t>‹#›</a:t>
            </a:fld>
            <a:endParaRPr lang="en-US"/>
          </a:p>
        </p:txBody>
      </p:sp>
    </p:spTree>
    <p:extLst>
      <p:ext uri="{BB962C8B-B14F-4D97-AF65-F5344CB8AC3E}">
        <p14:creationId xmlns:p14="http://schemas.microsoft.com/office/powerpoint/2010/main" xmlns="" val="535007781"/>
      </p:ext>
    </p:extLst>
  </p:cSld>
  <p:clrMap bg1="lt1" tx1="dk1" bg2="lt2" tx2="dk2" accent1="accent1" accent2="accent2" accent3="accent3" accent4="accent4" accent5="accent5" accent6="accent6" hlink="hlink" folHlink="folHlink"/>
  <p:sldLayoutIdLst>
    <p:sldLayoutId id="214748374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D924CA1-C392-4061-9384-23E8FCE4A6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DDD1A511-97AF-47A8-BEBC-BB7CD3085B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A10400-28B0-463F-8CBC-B937350AEE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511C5-6036-435A-A3B0-11562FA84313}" type="datetimeFigureOut">
              <a:rPr lang="en-US" smtClean="0"/>
              <a:pPr/>
              <a:t>1/20/2021</a:t>
            </a:fld>
            <a:endParaRPr lang="en-US"/>
          </a:p>
        </p:txBody>
      </p:sp>
      <p:sp>
        <p:nvSpPr>
          <p:cNvPr id="5" name="Footer Placeholder 4">
            <a:extLst>
              <a:ext uri="{FF2B5EF4-FFF2-40B4-BE49-F238E27FC236}">
                <a16:creationId xmlns:a16="http://schemas.microsoft.com/office/drawing/2014/main" xmlns="" id="{9CA0DE4B-51B6-4CF5-98F5-A9120E2DDD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8AD48EB0-5301-4845-BECB-24337C20D9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0FBDC-DF2B-4BBB-80FE-D47F83CECDA8}" type="slidenum">
              <a:rPr lang="en-US" smtClean="0"/>
              <a:pPr/>
              <a:t>‹#›</a:t>
            </a:fld>
            <a:endParaRPr lang="en-US"/>
          </a:p>
        </p:txBody>
      </p:sp>
    </p:spTree>
    <p:extLst>
      <p:ext uri="{BB962C8B-B14F-4D97-AF65-F5344CB8AC3E}">
        <p14:creationId xmlns:p14="http://schemas.microsoft.com/office/powerpoint/2010/main" xmlns="" val="3117820683"/>
      </p:ext>
    </p:extLst>
  </p:cSld>
  <p:clrMap bg1="lt1" tx1="dk1" bg2="lt2" tx2="dk2" accent1="accent1" accent2="accent2" accent3="accent3" accent4="accent4" accent5="accent5" accent6="accent6" hlink="hlink" folHlink="folHlink"/>
  <p:sldLayoutIdLst>
    <p:sldLayoutId id="214748374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mailto:kv1kpapayal@gmail.com" TargetMode="External"/><Relationship Id="rId2" Type="http://schemas.openxmlformats.org/officeDocument/2006/relationships/hyperlink" Target="mailto:10000000agni@gmail.com" TargetMode="External"/><Relationship Id="rId1" Type="http://schemas.openxmlformats.org/officeDocument/2006/relationships/slideLayout" Target="../slideLayouts/slideLayout10.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DA1A61-536A-4637-B7C5-C3040EF4CA4D}"/>
              </a:ext>
            </a:extLst>
          </p:cNvPr>
          <p:cNvSpPr>
            <a:spLocks noGrp="1"/>
          </p:cNvSpPr>
          <p:nvPr>
            <p:ph type="title"/>
          </p:nvPr>
        </p:nvSpPr>
        <p:spPr>
          <a:xfrm>
            <a:off x="3369926" y="1709738"/>
            <a:ext cx="8576903" cy="2852737"/>
          </a:xfrm>
        </p:spPr>
        <p:txBody>
          <a:bodyPr anchor="b">
            <a:normAutofit/>
          </a:bodyPr>
          <a:lstStyle/>
          <a:p>
            <a:r>
              <a:rPr lang="en-IN" b="1" u="sng" dirty="0" smtClean="0">
                <a:solidFill>
                  <a:srgbClr val="C00000"/>
                </a:solidFill>
                <a:effectLst>
                  <a:outerShdw blurRad="38100" dist="38100" dir="2700000" algn="tl">
                    <a:srgbClr val="000000">
                      <a:alpha val="43137"/>
                    </a:srgbClr>
                  </a:outerShdw>
                </a:effectLst>
              </a:rPr>
              <a:t>“The </a:t>
            </a:r>
            <a:r>
              <a:rPr lang="en-IN" b="1" u="sng" dirty="0" smtClean="0">
                <a:solidFill>
                  <a:srgbClr val="C00000"/>
                </a:solidFill>
                <a:effectLst>
                  <a:outerShdw blurRad="38100" dist="38100" dir="2700000" algn="tl">
                    <a:srgbClr val="000000">
                      <a:alpha val="43137"/>
                    </a:srgbClr>
                  </a:outerShdw>
                </a:effectLst>
              </a:rPr>
              <a:t>Hanu-G</a:t>
            </a:r>
            <a:r>
              <a:rPr lang="en-IN" b="1" u="sng" dirty="0" smtClean="0">
                <a:solidFill>
                  <a:srgbClr val="C00000"/>
                </a:solidFill>
                <a:effectLst>
                  <a:outerShdw blurRad="38100" dist="38100" dir="2700000" algn="tl">
                    <a:srgbClr val="000000">
                      <a:alpha val="43137"/>
                    </a:srgbClr>
                  </a:outerShdw>
                </a:effectLst>
              </a:rPr>
              <a:t>”</a:t>
            </a:r>
            <a:endParaRPr lang="en-US" b="1" u="sng" dirty="0">
              <a:solidFill>
                <a:srgbClr val="C00000"/>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xmlns="" id="{2D361919-0A63-4B6E-8D99-A999C13CB29B}"/>
              </a:ext>
            </a:extLst>
          </p:cNvPr>
          <p:cNvSpPr>
            <a:spLocks noGrp="1"/>
          </p:cNvSpPr>
          <p:nvPr>
            <p:ph type="body" idx="1"/>
          </p:nvPr>
        </p:nvSpPr>
        <p:spPr>
          <a:xfrm>
            <a:off x="6961239" y="4829174"/>
            <a:ext cx="5240420" cy="582276"/>
          </a:xfrm>
        </p:spPr>
        <p:txBody>
          <a:bodyPr>
            <a:noAutofit/>
          </a:bodyPr>
          <a:lstStyle/>
          <a:p>
            <a:pPr>
              <a:buFont typeface="Wingdings"/>
              <a:buChar char="à"/>
            </a:pPr>
            <a:r>
              <a:rPr lang="en-IN" sz="2700" b="1" dirty="0" smtClean="0">
                <a:solidFill>
                  <a:srgbClr val="AA067B"/>
                </a:solidFill>
                <a:effectLst>
                  <a:outerShdw blurRad="38100" dist="38100" dir="2700000" algn="tl">
                    <a:srgbClr val="000000">
                      <a:alpha val="43137"/>
                    </a:srgbClr>
                  </a:outerShdw>
                </a:effectLst>
              </a:rPr>
              <a:t>Get recharged with Hanuman-G</a:t>
            </a:r>
          </a:p>
        </p:txBody>
      </p:sp>
      <p:pic>
        <p:nvPicPr>
          <p:cNvPr id="1026" name="Picture 2" descr="TOYCATHON">
            <a:extLst>
              <a:ext uri="{FF2B5EF4-FFF2-40B4-BE49-F238E27FC236}">
                <a16:creationId xmlns:a16="http://schemas.microsoft.com/office/drawing/2014/main" xmlns="" id="{172091F3-A95E-4C53-A31D-1FA6209AA0C0}"/>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17227" y="1012315"/>
            <a:ext cx="2120456" cy="1616585"/>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2"/>
          <p:cNvPicPr>
            <a:picLocks noChangeAspect="1" noChangeArrowheads="1"/>
          </p:cNvPicPr>
          <p:nvPr/>
        </p:nvPicPr>
        <p:blipFill>
          <a:blip r:embed="rId3"/>
          <a:srcRect/>
          <a:stretch>
            <a:fillRect/>
          </a:stretch>
        </p:blipFill>
        <p:spPr bwMode="auto">
          <a:xfrm>
            <a:off x="8871133" y="402940"/>
            <a:ext cx="2956106" cy="2730005"/>
          </a:xfrm>
          <a:prstGeom prst="rect">
            <a:avLst/>
          </a:prstGeom>
          <a:noFill/>
          <a:ln w="76200">
            <a:solidFill>
              <a:schemeClr val="accent6">
                <a:lumMod val="50000"/>
              </a:schemeClr>
            </a:solidFill>
            <a:miter lim="800000"/>
            <a:headEnd/>
            <a:tailEnd/>
          </a:ln>
          <a:effectLst/>
        </p:spPr>
      </p:pic>
    </p:spTree>
    <p:extLst>
      <p:ext uri="{BB962C8B-B14F-4D97-AF65-F5344CB8AC3E}">
        <p14:creationId xmlns:p14="http://schemas.microsoft.com/office/powerpoint/2010/main" xmlns="" val="1198770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xmlns="" id="{66750BE6-1FE0-453B-882D-F426D8C1814E}"/>
              </a:ext>
            </a:extLst>
          </p:cNvPr>
          <p:cNvSpPr>
            <a:spLocks noGrp="1"/>
          </p:cNvSpPr>
          <p:nvPr>
            <p:ph type="title"/>
          </p:nvPr>
        </p:nvSpPr>
        <p:spPr>
          <a:xfrm>
            <a:off x="1895370" y="170344"/>
            <a:ext cx="9646920" cy="740664"/>
          </a:xfrm>
        </p:spPr>
        <p:txBody>
          <a:bodyPr>
            <a:normAutofit/>
          </a:bodyPr>
          <a:lstStyle/>
          <a:p>
            <a:r>
              <a:rPr lang="en-US" sz="4000" b="1" u="sng" dirty="0">
                <a:solidFill>
                  <a:srgbClr val="AA067B"/>
                </a:solidFill>
                <a:effectLst>
                  <a:outerShdw blurRad="38100" dist="38100" dir="2700000" algn="tl">
                    <a:srgbClr val="000000">
                      <a:alpha val="43137"/>
                    </a:srgbClr>
                  </a:outerShdw>
                </a:effectLst>
              </a:rPr>
              <a:t>ABOUT </a:t>
            </a:r>
            <a:r>
              <a:rPr lang="en-US" sz="4000" b="1" u="sng" dirty="0" smtClean="0">
                <a:solidFill>
                  <a:srgbClr val="AA067B"/>
                </a:solidFill>
                <a:effectLst>
                  <a:outerShdw blurRad="38100" dist="38100" dir="2700000" algn="tl">
                    <a:srgbClr val="000000">
                      <a:alpha val="43137"/>
                    </a:srgbClr>
                  </a:outerShdw>
                </a:effectLst>
              </a:rPr>
              <a:t>“The </a:t>
            </a:r>
            <a:r>
              <a:rPr lang="en-US" sz="4000" b="1" u="sng" dirty="0" smtClean="0">
                <a:solidFill>
                  <a:srgbClr val="AA067B"/>
                </a:solidFill>
                <a:effectLst>
                  <a:outerShdw blurRad="38100" dist="38100" dir="2700000" algn="tl">
                    <a:srgbClr val="000000">
                      <a:alpha val="43137"/>
                    </a:srgbClr>
                  </a:outerShdw>
                </a:effectLst>
              </a:rPr>
              <a:t>Hanu-G”</a:t>
            </a:r>
            <a:endParaRPr lang="en-US" sz="4000" b="1" u="sng" dirty="0">
              <a:solidFill>
                <a:srgbClr val="AA067B"/>
              </a:solidFill>
              <a:effectLst>
                <a:outerShdw blurRad="38100" dist="38100" dir="2700000" algn="tl">
                  <a:srgbClr val="000000">
                    <a:alpha val="43137"/>
                  </a:srgbClr>
                </a:outerShdw>
              </a:effectLst>
            </a:endParaRPr>
          </a:p>
        </p:txBody>
      </p:sp>
      <p:sp>
        <p:nvSpPr>
          <p:cNvPr id="16" name="Text Placeholder 15">
            <a:extLst>
              <a:ext uri="{FF2B5EF4-FFF2-40B4-BE49-F238E27FC236}">
                <a16:creationId xmlns:a16="http://schemas.microsoft.com/office/drawing/2014/main" xmlns="" id="{A7EDB064-76A6-4248-BCF5-D55EBDED82E0}"/>
              </a:ext>
            </a:extLst>
          </p:cNvPr>
          <p:cNvSpPr>
            <a:spLocks noGrp="1"/>
          </p:cNvSpPr>
          <p:nvPr>
            <p:ph type="body" sz="quarter" idx="23"/>
          </p:nvPr>
        </p:nvSpPr>
        <p:spPr>
          <a:xfrm>
            <a:off x="1942211" y="855796"/>
            <a:ext cx="10205545" cy="883064"/>
          </a:xfrm>
          <a:solidFill>
            <a:schemeClr val="accent3">
              <a:lumMod val="40000"/>
              <a:lumOff val="60000"/>
            </a:schemeClr>
          </a:solidFill>
          <a:ln w="38100">
            <a:solidFill>
              <a:srgbClr val="00B050"/>
            </a:solidFill>
          </a:ln>
        </p:spPr>
        <p:txBody>
          <a:bodyPr>
            <a:noAutofit/>
          </a:bodyPr>
          <a:lstStyle/>
          <a:p>
            <a:r>
              <a:rPr lang="en-US" sz="1600" b="1" u="sng" dirty="0" smtClean="0">
                <a:solidFill>
                  <a:srgbClr val="002060"/>
                </a:solidFill>
              </a:rPr>
              <a:t>EXCERPT </a:t>
            </a:r>
            <a:r>
              <a:rPr lang="en-US" sz="1600" b="1" u="sng" dirty="0" smtClean="0">
                <a:solidFill>
                  <a:srgbClr val="002060"/>
                </a:solidFill>
                <a:sym typeface="Wingdings" pitchFamily="2" charset="2"/>
              </a:rPr>
              <a:t></a:t>
            </a:r>
            <a:r>
              <a:rPr lang="en-US" sz="1600" b="1" dirty="0" smtClean="0">
                <a:solidFill>
                  <a:srgbClr val="002060"/>
                </a:solidFill>
              </a:rPr>
              <a:t>The </a:t>
            </a:r>
            <a:r>
              <a:rPr lang="en-US" sz="1600" b="1" dirty="0" smtClean="0">
                <a:solidFill>
                  <a:srgbClr val="002060"/>
                </a:solidFill>
              </a:rPr>
              <a:t>Hanu Game is basically based on few mythological characters revolving around the adventures of “Sri Hanuman of Ramayana”.</a:t>
            </a:r>
          </a:p>
          <a:p>
            <a:r>
              <a:rPr lang="en-IN" sz="1600" b="1" dirty="0" smtClean="0">
                <a:solidFill>
                  <a:srgbClr val="002060"/>
                </a:solidFill>
              </a:rPr>
              <a:t>Neither hide nor feel ashamed to PLAY the game in front of elders or juniors.</a:t>
            </a:r>
          </a:p>
          <a:p>
            <a:endParaRPr lang="en-US" sz="1600" b="1" dirty="0">
              <a:solidFill>
                <a:srgbClr val="002060"/>
              </a:solidFill>
            </a:endParaRPr>
          </a:p>
        </p:txBody>
      </p:sp>
      <p:sp>
        <p:nvSpPr>
          <p:cNvPr id="36" name="Text Placeholder 35">
            <a:extLst>
              <a:ext uri="{FF2B5EF4-FFF2-40B4-BE49-F238E27FC236}">
                <a16:creationId xmlns:a16="http://schemas.microsoft.com/office/drawing/2014/main" xmlns="" id="{A5238807-6A98-4397-B601-2AE378F95B95}"/>
              </a:ext>
            </a:extLst>
          </p:cNvPr>
          <p:cNvSpPr>
            <a:spLocks noGrp="1"/>
          </p:cNvSpPr>
          <p:nvPr>
            <p:ph type="body" idx="1"/>
          </p:nvPr>
        </p:nvSpPr>
        <p:spPr>
          <a:xfrm>
            <a:off x="1939614" y="1775835"/>
            <a:ext cx="3200400" cy="525247"/>
          </a:xfrm>
        </p:spPr>
        <p:txBody>
          <a:bodyPr>
            <a:normAutofit/>
          </a:bodyPr>
          <a:lstStyle/>
          <a:p>
            <a:r>
              <a:rPr lang="en-US" sz="2400" b="1" u="sng" dirty="0"/>
              <a:t>Overview of Idea</a:t>
            </a:r>
          </a:p>
        </p:txBody>
      </p:sp>
      <p:sp>
        <p:nvSpPr>
          <p:cNvPr id="37" name="Content Placeholder 36">
            <a:extLst>
              <a:ext uri="{FF2B5EF4-FFF2-40B4-BE49-F238E27FC236}">
                <a16:creationId xmlns:a16="http://schemas.microsoft.com/office/drawing/2014/main" xmlns="" id="{01F0711C-D0D1-4798-8928-1DED0CAE7CD0}"/>
              </a:ext>
            </a:extLst>
          </p:cNvPr>
          <p:cNvSpPr>
            <a:spLocks noGrp="1"/>
          </p:cNvSpPr>
          <p:nvPr>
            <p:ph sz="quarter" idx="13"/>
          </p:nvPr>
        </p:nvSpPr>
        <p:spPr>
          <a:xfrm>
            <a:off x="1268359" y="2186142"/>
            <a:ext cx="4100052" cy="4627613"/>
          </a:xfrm>
          <a:ln>
            <a:solidFill>
              <a:schemeClr val="accent1"/>
            </a:solidFill>
          </a:ln>
        </p:spPr>
        <p:txBody>
          <a:bodyPr>
            <a:noAutofit/>
          </a:bodyPr>
          <a:lstStyle/>
          <a:p>
            <a:r>
              <a:rPr lang="en-US" sz="1400" dirty="0" smtClean="0"/>
              <a:t>The Hanu Game is basically based on few mythological characters surrounding the adventures of “Sri Hanuman of Ramayana”</a:t>
            </a:r>
          </a:p>
          <a:p>
            <a:r>
              <a:rPr lang="en-IN" sz="1400" dirty="0" smtClean="0"/>
              <a:t>This is a Digital Game app which will not only attract every age group people but, also inculcate values through the 8D-Hanuman  Chalisa fast audio track running at the background.</a:t>
            </a:r>
          </a:p>
          <a:p>
            <a:r>
              <a:rPr lang="en-IN" sz="1400" dirty="0" smtClean="0"/>
              <a:t>Neither hide nor feel ashamed to PLAY the game in front of elders or juniors.</a:t>
            </a:r>
          </a:p>
          <a:p>
            <a:r>
              <a:rPr lang="en-IN" sz="1400" dirty="0" smtClean="0"/>
              <a:t>It  has been planned to make it a 3 stage Game with rich and varied interesting and adventurous moves.</a:t>
            </a:r>
          </a:p>
          <a:p>
            <a:endParaRPr lang="en-US" sz="1400" dirty="0"/>
          </a:p>
        </p:txBody>
      </p:sp>
      <p:sp>
        <p:nvSpPr>
          <p:cNvPr id="39" name="Text Placeholder 38">
            <a:extLst>
              <a:ext uri="{FF2B5EF4-FFF2-40B4-BE49-F238E27FC236}">
                <a16:creationId xmlns:a16="http://schemas.microsoft.com/office/drawing/2014/main" xmlns="" id="{2D7B59C0-949F-40C2-8B06-0C7392D7CC73}"/>
              </a:ext>
            </a:extLst>
          </p:cNvPr>
          <p:cNvSpPr>
            <a:spLocks noGrp="1"/>
          </p:cNvSpPr>
          <p:nvPr>
            <p:ph type="body" idx="15"/>
          </p:nvPr>
        </p:nvSpPr>
        <p:spPr>
          <a:xfrm>
            <a:off x="5400598" y="1850543"/>
            <a:ext cx="3200400" cy="1010641"/>
          </a:xfrm>
        </p:spPr>
        <p:txBody>
          <a:bodyPr>
            <a:noAutofit/>
          </a:bodyPr>
          <a:lstStyle/>
          <a:p>
            <a:pPr algn="ctr"/>
            <a:r>
              <a:rPr lang="en-US" sz="2400" b="1" u="sng" dirty="0"/>
              <a:t>Your </a:t>
            </a:r>
            <a:r>
              <a:rPr lang="en-US" sz="2400" b="1" u="sng" dirty="0" err="1"/>
              <a:t>Apparoach</a:t>
            </a:r>
            <a:r>
              <a:rPr lang="en-US" sz="2400" b="1" u="sng" dirty="0"/>
              <a:t> towards Idea Development</a:t>
            </a:r>
          </a:p>
        </p:txBody>
      </p:sp>
      <p:sp>
        <p:nvSpPr>
          <p:cNvPr id="38" name="Content Placeholder 37">
            <a:extLst>
              <a:ext uri="{FF2B5EF4-FFF2-40B4-BE49-F238E27FC236}">
                <a16:creationId xmlns:a16="http://schemas.microsoft.com/office/drawing/2014/main" xmlns="" id="{955C37B8-12B8-4379-BA0D-8891657A364F}"/>
              </a:ext>
            </a:extLst>
          </p:cNvPr>
          <p:cNvSpPr>
            <a:spLocks noGrp="1"/>
          </p:cNvSpPr>
          <p:nvPr>
            <p:ph sz="quarter" idx="24"/>
          </p:nvPr>
        </p:nvSpPr>
        <p:spPr>
          <a:xfrm>
            <a:off x="5406764" y="2928867"/>
            <a:ext cx="3200400" cy="3874138"/>
          </a:xfrm>
          <a:ln>
            <a:solidFill>
              <a:schemeClr val="accent1"/>
            </a:solidFill>
          </a:ln>
        </p:spPr>
        <p:txBody>
          <a:bodyPr>
            <a:noAutofit/>
          </a:bodyPr>
          <a:lstStyle/>
          <a:p>
            <a:pPr>
              <a:lnSpc>
                <a:spcPct val="100000"/>
              </a:lnSpc>
            </a:pPr>
            <a:r>
              <a:rPr lang="en-IN" sz="1400" dirty="0" smtClean="0"/>
              <a:t>This is a Digital Game app which will not only attract every age group people but, also inculcate values through the 8D-Hanuman  Chalisa fast audio track running at the background.</a:t>
            </a:r>
          </a:p>
          <a:p>
            <a:pPr>
              <a:lnSpc>
                <a:spcPct val="100000"/>
              </a:lnSpc>
            </a:pPr>
            <a:r>
              <a:rPr lang="en-IN" sz="1400" dirty="0" smtClean="0"/>
              <a:t>It  has been planned to make it a 3 stage Game with rich and varied interesting and adventurous moves.</a:t>
            </a:r>
          </a:p>
          <a:p>
            <a:pPr>
              <a:lnSpc>
                <a:spcPct val="100000"/>
              </a:lnSpc>
              <a:buFont typeface="Wingdings" pitchFamily="2" charset="2"/>
              <a:buChar char="Ø"/>
            </a:pPr>
            <a:r>
              <a:rPr lang="en-IN" sz="1400" b="1" dirty="0" smtClean="0"/>
              <a:t>STAGE1:</a:t>
            </a:r>
            <a:r>
              <a:rPr lang="en-IN" sz="1400" dirty="0" smtClean="0"/>
              <a:t> The Hanuman and the monster war game</a:t>
            </a:r>
          </a:p>
          <a:p>
            <a:pPr>
              <a:lnSpc>
                <a:spcPct val="100000"/>
              </a:lnSpc>
              <a:buFont typeface="Wingdings" pitchFamily="2" charset="2"/>
              <a:buChar char="Ø"/>
            </a:pPr>
            <a:r>
              <a:rPr lang="en-IN" sz="1400" b="1" dirty="0" smtClean="0"/>
              <a:t>STAGE 2:</a:t>
            </a:r>
            <a:r>
              <a:rPr lang="en-IN" sz="1400" dirty="0" smtClean="0"/>
              <a:t> The </a:t>
            </a:r>
            <a:r>
              <a:rPr lang="en-IN" sz="1400" dirty="0" err="1" smtClean="0"/>
              <a:t>Sanjeevani</a:t>
            </a:r>
            <a:r>
              <a:rPr lang="en-IN" sz="1400" dirty="0" smtClean="0"/>
              <a:t>  Level</a:t>
            </a:r>
          </a:p>
          <a:p>
            <a:pPr>
              <a:lnSpc>
                <a:spcPct val="100000"/>
              </a:lnSpc>
              <a:buFont typeface="Wingdings" pitchFamily="2" charset="2"/>
              <a:buChar char="Ø"/>
            </a:pPr>
            <a:r>
              <a:rPr lang="en-IN" sz="1400" b="1" dirty="0" smtClean="0"/>
              <a:t>STAGE 3:</a:t>
            </a:r>
            <a:r>
              <a:rPr lang="en-IN" sz="1400" dirty="0" smtClean="0"/>
              <a:t> The </a:t>
            </a:r>
            <a:r>
              <a:rPr lang="en-IN" sz="1400" dirty="0" err="1" smtClean="0"/>
              <a:t>Sita</a:t>
            </a:r>
            <a:r>
              <a:rPr lang="en-IN" sz="1400" dirty="0" smtClean="0"/>
              <a:t> Mata Level</a:t>
            </a:r>
          </a:p>
        </p:txBody>
      </p:sp>
      <p:sp>
        <p:nvSpPr>
          <p:cNvPr id="9" name="Text Placeholder 8">
            <a:extLst>
              <a:ext uri="{FF2B5EF4-FFF2-40B4-BE49-F238E27FC236}">
                <a16:creationId xmlns:a16="http://schemas.microsoft.com/office/drawing/2014/main" xmlns="" id="{567CECBA-4DA8-4E8F-A5DF-34EDB56A25F5}"/>
              </a:ext>
            </a:extLst>
          </p:cNvPr>
          <p:cNvSpPr>
            <a:spLocks noGrp="1"/>
          </p:cNvSpPr>
          <p:nvPr>
            <p:ph type="body" idx="16"/>
          </p:nvPr>
        </p:nvSpPr>
        <p:spPr>
          <a:xfrm>
            <a:off x="8627668" y="1863356"/>
            <a:ext cx="3520088" cy="387046"/>
          </a:xfrm>
        </p:spPr>
        <p:txBody>
          <a:bodyPr>
            <a:noAutofit/>
          </a:bodyPr>
          <a:lstStyle/>
          <a:p>
            <a:r>
              <a:rPr lang="en-US" b="1" u="sng" dirty="0">
                <a:effectLst>
                  <a:outerShdw blurRad="38100" dist="38100" dir="2700000" algn="tl">
                    <a:srgbClr val="000000">
                      <a:alpha val="43137"/>
                    </a:srgbClr>
                  </a:outerShdw>
                </a:effectLst>
              </a:rPr>
              <a:t>Schema </a:t>
            </a:r>
            <a:r>
              <a:rPr lang="en-US" b="1" u="sng" dirty="0" smtClean="0">
                <a:effectLst>
                  <a:outerShdw blurRad="38100" dist="38100" dir="2700000" algn="tl">
                    <a:srgbClr val="000000">
                      <a:alpha val="43137"/>
                    </a:srgbClr>
                  </a:outerShdw>
                </a:effectLst>
              </a:rPr>
              <a:t>Select : Digital Toy</a:t>
            </a:r>
            <a:endParaRPr lang="en-US" b="1" u="sng" dirty="0">
              <a:effectLst>
                <a:outerShdw blurRad="38100" dist="38100" dir="2700000" algn="tl">
                  <a:srgbClr val="000000">
                    <a:alpha val="43137"/>
                  </a:srgbClr>
                </a:outerShdw>
              </a:effectLst>
            </a:endParaRPr>
          </a:p>
        </p:txBody>
      </p:sp>
      <p:pic>
        <p:nvPicPr>
          <p:cNvPr id="2050" name="Picture 2" descr="TOYCATHON">
            <a:extLst>
              <a:ext uri="{FF2B5EF4-FFF2-40B4-BE49-F238E27FC236}">
                <a16:creationId xmlns:a16="http://schemas.microsoft.com/office/drawing/2014/main" xmlns="" id="{BC023F7F-63BF-4C2B-A87A-1B3A05939FD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313" y="433388"/>
            <a:ext cx="1236021" cy="942313"/>
          </a:xfrm>
          <a:prstGeom prst="rect">
            <a:avLst/>
          </a:prstGeom>
          <a:noFill/>
          <a:extLst>
            <a:ext uri="{909E8E84-426E-40DD-AFC4-6F175D3DCCD1}">
              <a14:hiddenFill xmlns:a14="http://schemas.microsoft.com/office/drawing/2010/main" xmlns="">
                <a:solidFill>
                  <a:srgbClr val="FFFFFF"/>
                </a:solidFill>
              </a14:hiddenFill>
            </a:ext>
          </a:extLst>
        </p:spPr>
      </p:pic>
      <p:pic>
        <p:nvPicPr>
          <p:cNvPr id="1026" name="Picture 2"/>
          <p:cNvPicPr>
            <a:picLocks noChangeAspect="1" noChangeArrowheads="1"/>
          </p:cNvPicPr>
          <p:nvPr/>
        </p:nvPicPr>
        <p:blipFill>
          <a:blip r:embed="rId3"/>
          <a:srcRect/>
          <a:stretch>
            <a:fillRect/>
          </a:stretch>
        </p:blipFill>
        <p:spPr bwMode="auto">
          <a:xfrm>
            <a:off x="8764990" y="3864078"/>
            <a:ext cx="3299189" cy="2772695"/>
          </a:xfrm>
          <a:prstGeom prst="rect">
            <a:avLst/>
          </a:prstGeom>
          <a:noFill/>
          <a:ln w="76200">
            <a:solidFill>
              <a:schemeClr val="accent6">
                <a:lumMod val="50000"/>
              </a:schemeClr>
            </a:solidFill>
            <a:miter lim="800000"/>
            <a:headEnd/>
            <a:tailEnd/>
          </a:ln>
          <a:effectLst/>
        </p:spPr>
      </p:pic>
      <p:graphicFrame>
        <p:nvGraphicFramePr>
          <p:cNvPr id="20" name="Table 19"/>
          <p:cNvGraphicFramePr>
            <a:graphicFrameLocks noGrp="1"/>
          </p:cNvGraphicFramePr>
          <p:nvPr/>
        </p:nvGraphicFramePr>
        <p:xfrm>
          <a:off x="8642554" y="2261164"/>
          <a:ext cx="3549446" cy="1519047"/>
        </p:xfrm>
        <a:graphic>
          <a:graphicData uri="http://schemas.openxmlformats.org/drawingml/2006/table">
            <a:tbl>
              <a:tblPr/>
              <a:tblGrid>
                <a:gridCol w="3549446"/>
              </a:tblGrid>
              <a:tr h="0">
                <a:tc>
                  <a:txBody>
                    <a:bodyPr/>
                    <a:lstStyle/>
                    <a:p>
                      <a:pPr marL="152400">
                        <a:lnSpc>
                          <a:spcPct val="115000"/>
                        </a:lnSpc>
                        <a:spcBef>
                          <a:spcPts val="600"/>
                        </a:spcBef>
                        <a:spcAft>
                          <a:spcPts val="600"/>
                        </a:spcAft>
                        <a:tabLst>
                          <a:tab pos="93345" algn="l"/>
                        </a:tabLst>
                      </a:pPr>
                      <a:r>
                        <a:rPr lang="en-US" sz="1600" b="1" dirty="0">
                          <a:solidFill>
                            <a:srgbClr val="FFFFFF"/>
                          </a:solidFill>
                          <a:latin typeface="Arial"/>
                          <a:ea typeface="Times New Roman"/>
                          <a:cs typeface="Mangal"/>
                        </a:rPr>
                        <a:t>TYCH67</a:t>
                      </a:r>
                      <a:endParaRPr lang="en-US" sz="1400" b="1" dirty="0">
                        <a:latin typeface="Calibri"/>
                        <a:ea typeface="Calibri"/>
                        <a:cs typeface="Mangal"/>
                      </a:endParaRPr>
                    </a:p>
                  </a:txBody>
                  <a:tcPr marL="0" marR="9525" marT="76200" marB="952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34495E"/>
                    </a:solidFill>
                  </a:tcPr>
                </a:tc>
              </a:tr>
              <a:tr h="0">
                <a:tc>
                  <a:txBody>
                    <a:bodyPr/>
                    <a:lstStyle/>
                    <a:p>
                      <a:pPr marL="152400" marR="0" indent="0" algn="l" defTabSz="914400" rtl="0" eaLnBrk="1" fontAlgn="auto" latinLnBrk="0" hangingPunct="1">
                        <a:lnSpc>
                          <a:spcPct val="115000"/>
                        </a:lnSpc>
                        <a:spcBef>
                          <a:spcPts val="600"/>
                        </a:spcBef>
                        <a:spcAft>
                          <a:spcPts val="600"/>
                        </a:spcAft>
                        <a:buClrTx/>
                        <a:buSzTx/>
                        <a:buFontTx/>
                        <a:buNone/>
                        <a:tabLst>
                          <a:tab pos="93345" algn="l"/>
                        </a:tabLst>
                        <a:defRPr/>
                      </a:pPr>
                      <a:r>
                        <a:rPr lang="en-US" sz="1400" b="1" dirty="0" smtClean="0">
                          <a:solidFill>
                            <a:srgbClr val="FFFFFF"/>
                          </a:solidFill>
                          <a:latin typeface="Arial"/>
                          <a:ea typeface="Times New Roman"/>
                          <a:cs typeface="Mangal"/>
                        </a:rPr>
                        <a:t>Indian Culture, History, Knowledge of India and Ethos</a:t>
                      </a:r>
                      <a:endParaRPr lang="en-US" sz="1200" b="1" dirty="0" smtClean="0">
                        <a:latin typeface="Calibri"/>
                        <a:ea typeface="Calibri"/>
                        <a:cs typeface="Mangal"/>
                      </a:endParaRPr>
                    </a:p>
                  </a:txBody>
                  <a:tcPr marL="0" marR="9525" marT="76200" marB="952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34495E"/>
                    </a:solidFill>
                  </a:tcPr>
                </a:tc>
              </a:tr>
              <a:tr h="0">
                <a:tc>
                  <a:txBody>
                    <a:bodyPr/>
                    <a:lstStyle/>
                    <a:p>
                      <a:pPr marL="152400" marR="0" indent="0" algn="l" defTabSz="914400" rtl="0" eaLnBrk="1" fontAlgn="auto" latinLnBrk="0" hangingPunct="1">
                        <a:lnSpc>
                          <a:spcPct val="115000"/>
                        </a:lnSpc>
                        <a:spcBef>
                          <a:spcPts val="600"/>
                        </a:spcBef>
                        <a:spcAft>
                          <a:spcPts val="600"/>
                        </a:spcAft>
                        <a:buClrTx/>
                        <a:buSzTx/>
                        <a:buFontTx/>
                        <a:buNone/>
                        <a:tabLst>
                          <a:tab pos="93345" algn="l"/>
                        </a:tabLst>
                        <a:defRPr/>
                      </a:pPr>
                      <a:r>
                        <a:rPr lang="en-US" sz="1400" b="1" dirty="0" smtClean="0">
                          <a:solidFill>
                            <a:srgbClr val="FFFFFF"/>
                          </a:solidFill>
                          <a:latin typeface="Arial"/>
                          <a:ea typeface="Times New Roman"/>
                          <a:cs typeface="Mangal"/>
                        </a:rPr>
                        <a:t>Action-and-adventure games based on Vedic deities</a:t>
                      </a:r>
                      <a:endParaRPr lang="en-US" sz="1400" b="1" dirty="0">
                        <a:latin typeface="Calibri"/>
                        <a:ea typeface="Calibri"/>
                        <a:cs typeface="Mangal"/>
                      </a:endParaRPr>
                    </a:p>
                  </a:txBody>
                  <a:tcPr marL="0" marR="9525" marT="76200" marB="952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34495E"/>
                    </a:solidFill>
                  </a:tcPr>
                </a:tc>
              </a:tr>
            </a:tbl>
          </a:graphicData>
        </a:graphic>
      </p:graphicFrame>
    </p:spTree>
    <p:extLst>
      <p:ext uri="{BB962C8B-B14F-4D97-AF65-F5344CB8AC3E}">
        <p14:creationId xmlns:p14="http://schemas.microsoft.com/office/powerpoint/2010/main" xmlns="" val="39435344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Placeholder 36">
            <a:extLst>
              <a:ext uri="{FF2B5EF4-FFF2-40B4-BE49-F238E27FC236}">
                <a16:creationId xmlns:a16="http://schemas.microsoft.com/office/drawing/2014/main" xmlns="" id="{8289D67C-E0F1-47C4-A97F-D68D72AAF79D}"/>
              </a:ext>
            </a:extLst>
          </p:cNvPr>
          <p:cNvSpPr>
            <a:spLocks noGrp="1"/>
          </p:cNvSpPr>
          <p:nvPr>
            <p:ph type="body" sz="quarter" idx="17"/>
          </p:nvPr>
        </p:nvSpPr>
        <p:spPr>
          <a:xfrm>
            <a:off x="1481062" y="133695"/>
            <a:ext cx="301752" cy="301752"/>
          </a:xfrm>
        </p:spPr>
        <p:txBody>
          <a:bodyPr>
            <a:noAutofit/>
          </a:bodyPr>
          <a:lstStyle/>
          <a:p>
            <a:r>
              <a:rPr lang="en-US" sz="2400" b="1"/>
              <a:t>1</a:t>
            </a:r>
          </a:p>
        </p:txBody>
      </p:sp>
      <p:sp>
        <p:nvSpPr>
          <p:cNvPr id="33" name="Text Placeholder 32">
            <a:extLst>
              <a:ext uri="{FF2B5EF4-FFF2-40B4-BE49-F238E27FC236}">
                <a16:creationId xmlns:a16="http://schemas.microsoft.com/office/drawing/2014/main" xmlns="" id="{310D7E8C-2EC8-486D-9438-88A5A4840E6A}"/>
              </a:ext>
            </a:extLst>
          </p:cNvPr>
          <p:cNvSpPr>
            <a:spLocks noGrp="1"/>
          </p:cNvSpPr>
          <p:nvPr>
            <p:ph type="body" sz="quarter" idx="13"/>
          </p:nvPr>
        </p:nvSpPr>
        <p:spPr>
          <a:xfrm>
            <a:off x="1879971" y="133118"/>
            <a:ext cx="9114158" cy="342995"/>
          </a:xfrm>
        </p:spPr>
        <p:txBody>
          <a:bodyPr>
            <a:normAutofit lnSpcReduction="10000"/>
          </a:bodyPr>
          <a:lstStyle/>
          <a:p>
            <a:r>
              <a:rPr lang="en-US" b="1" u="sng" dirty="0">
                <a:solidFill>
                  <a:srgbClr val="FF0000"/>
                </a:solidFill>
                <a:effectLst>
                  <a:outerShdw blurRad="38100" dist="38100" dir="2700000" algn="tl">
                    <a:srgbClr val="000000">
                      <a:alpha val="43137"/>
                    </a:srgbClr>
                  </a:outerShdw>
                </a:effectLst>
              </a:rPr>
              <a:t>How Your Toy is Different From Existing Toys </a:t>
            </a:r>
          </a:p>
        </p:txBody>
      </p:sp>
      <p:sp>
        <p:nvSpPr>
          <p:cNvPr id="35" name="Text Placeholder 34">
            <a:extLst>
              <a:ext uri="{FF2B5EF4-FFF2-40B4-BE49-F238E27FC236}">
                <a16:creationId xmlns:a16="http://schemas.microsoft.com/office/drawing/2014/main" xmlns="" id="{BF01AC7C-92AC-45EB-A7E6-A5A3C81DEDD3}"/>
              </a:ext>
            </a:extLst>
          </p:cNvPr>
          <p:cNvSpPr>
            <a:spLocks noGrp="1"/>
          </p:cNvSpPr>
          <p:nvPr>
            <p:ph type="body" sz="quarter" idx="15"/>
          </p:nvPr>
        </p:nvSpPr>
        <p:spPr>
          <a:xfrm>
            <a:off x="1873770" y="505930"/>
            <a:ext cx="10318229" cy="393480"/>
          </a:xfrm>
        </p:spPr>
        <p:txBody>
          <a:bodyPr>
            <a:noAutofit/>
          </a:bodyPr>
          <a:lstStyle/>
          <a:p>
            <a:r>
              <a:rPr lang="en-US" sz="1400" b="1" dirty="0">
                <a:solidFill>
                  <a:srgbClr val="FF0000"/>
                </a:solidFill>
              </a:rPr>
              <a:t>Describe how your Toy/Game is different form existing games in the market and how you are going to commercialize it</a:t>
            </a:r>
            <a:r>
              <a:rPr lang="en-US" sz="1400" b="1" dirty="0" smtClean="0">
                <a:solidFill>
                  <a:srgbClr val="FF0000"/>
                </a:solidFill>
              </a:rPr>
              <a:t>?</a:t>
            </a:r>
            <a:endParaRPr lang="en-US" sz="1400" b="1" dirty="0">
              <a:solidFill>
                <a:srgbClr val="FF0000"/>
              </a:solidFill>
            </a:endParaRPr>
          </a:p>
        </p:txBody>
      </p:sp>
      <p:sp>
        <p:nvSpPr>
          <p:cNvPr id="30" name="Text Placeholder 29">
            <a:extLst>
              <a:ext uri="{FF2B5EF4-FFF2-40B4-BE49-F238E27FC236}">
                <a16:creationId xmlns:a16="http://schemas.microsoft.com/office/drawing/2014/main" xmlns="" id="{875A4067-D740-4EE7-ACA8-8B075A27F7CE}"/>
              </a:ext>
            </a:extLst>
          </p:cNvPr>
          <p:cNvSpPr>
            <a:spLocks noGrp="1"/>
          </p:cNvSpPr>
          <p:nvPr>
            <p:ph type="body" sz="quarter" idx="16"/>
          </p:nvPr>
        </p:nvSpPr>
        <p:spPr>
          <a:xfrm>
            <a:off x="1573968" y="824461"/>
            <a:ext cx="10388184" cy="5988570"/>
          </a:xfrm>
          <a:solidFill>
            <a:schemeClr val="accent3">
              <a:lumMod val="40000"/>
              <a:lumOff val="60000"/>
            </a:schemeClr>
          </a:solidFill>
          <a:ln>
            <a:solidFill>
              <a:schemeClr val="accent1"/>
            </a:solidFill>
          </a:ln>
        </p:spPr>
        <p:txBody>
          <a:bodyPr>
            <a:noAutofit/>
          </a:bodyPr>
          <a:lstStyle/>
          <a:p>
            <a:r>
              <a:rPr lang="en-US" sz="1300" dirty="0" smtClean="0"/>
              <a:t>The </a:t>
            </a:r>
            <a:r>
              <a:rPr lang="en-US" sz="1600" b="1" dirty="0" smtClean="0">
                <a:solidFill>
                  <a:srgbClr val="160EB2"/>
                </a:solidFill>
                <a:effectLst>
                  <a:outerShdw blurRad="38100" dist="38100" dir="2700000" algn="tl">
                    <a:srgbClr val="000000">
                      <a:alpha val="43137"/>
                    </a:srgbClr>
                  </a:outerShdw>
                </a:effectLst>
              </a:rPr>
              <a:t>Hanu-G</a:t>
            </a:r>
            <a:r>
              <a:rPr lang="en-US" sz="1300" dirty="0" smtClean="0"/>
              <a:t> </a:t>
            </a:r>
            <a:r>
              <a:rPr lang="en-US" sz="1300" dirty="0" smtClean="0"/>
              <a:t>is not only a Digital Game App which will enter the market for commercialization, but, it is also a great way of imparting and inculcating values of Indian Culture, History, knowledge of India and ethos.</a:t>
            </a:r>
          </a:p>
          <a:p>
            <a:r>
              <a:rPr lang="en-US" sz="1300" b="1" dirty="0" smtClean="0"/>
              <a:t>Hanu-G </a:t>
            </a:r>
            <a:r>
              <a:rPr lang="en-US" sz="1300" dirty="0" smtClean="0"/>
              <a:t>is a fast Action and Adventure based game revolving around</a:t>
            </a:r>
            <a:r>
              <a:rPr lang="en-IN" sz="1300" dirty="0" smtClean="0"/>
              <a:t> few mythological characters surrounding the adventures of “Sri Hanuman of Ramayana” . </a:t>
            </a:r>
            <a:endParaRPr lang="en-US" sz="1300" dirty="0" smtClean="0"/>
          </a:p>
          <a:p>
            <a:r>
              <a:rPr lang="en-IN" sz="1300" dirty="0" smtClean="0"/>
              <a:t>This is a Digital Game app which will not only attract every age group people but, also inculcate values through the 8D-Hanuman Chalisa fast audio track running at the </a:t>
            </a:r>
            <a:r>
              <a:rPr lang="en-IN" sz="1300" dirty="0" smtClean="0"/>
              <a:t>background. It </a:t>
            </a:r>
            <a:r>
              <a:rPr lang="en-IN" sz="1300" dirty="0" smtClean="0"/>
              <a:t>has been planned to make it a 3 stage Mission and Task based Game with rich and varied interesting and adventurous moves. Special weapons like Gada will have to be collected for gaining points in the Levels. When it will reach certain point or Score…It will be redirected to another Level.</a:t>
            </a:r>
            <a:endParaRPr lang="en-US" sz="1300" dirty="0" smtClean="0"/>
          </a:p>
          <a:p>
            <a:pPr lvl="0"/>
            <a:r>
              <a:rPr lang="en-IN" sz="1600" b="1" dirty="0" smtClean="0">
                <a:solidFill>
                  <a:srgbClr val="002060"/>
                </a:solidFill>
              </a:rPr>
              <a:t>STAGE1: The Hanuman and the monster war game</a:t>
            </a:r>
            <a:endParaRPr lang="en-US" sz="1600" b="1" dirty="0" smtClean="0">
              <a:solidFill>
                <a:srgbClr val="002060"/>
              </a:solidFill>
            </a:endParaRPr>
          </a:p>
          <a:p>
            <a:pPr lvl="0"/>
            <a:r>
              <a:rPr lang="en-IN" sz="1600" b="1" dirty="0" smtClean="0">
                <a:solidFill>
                  <a:srgbClr val="002060"/>
                </a:solidFill>
              </a:rPr>
              <a:t>STAGE 2: The Sanjeevani  Level</a:t>
            </a:r>
            <a:endParaRPr lang="en-US" sz="1600" b="1" dirty="0" smtClean="0">
              <a:solidFill>
                <a:srgbClr val="002060"/>
              </a:solidFill>
            </a:endParaRPr>
          </a:p>
          <a:p>
            <a:pPr lvl="0"/>
            <a:r>
              <a:rPr lang="en-IN" sz="1600" b="1" dirty="0" smtClean="0">
                <a:solidFill>
                  <a:srgbClr val="002060"/>
                </a:solidFill>
              </a:rPr>
              <a:t>STAGE 3: The Sita Mata Level</a:t>
            </a:r>
            <a:endParaRPr lang="en-US" sz="1600" b="1" dirty="0" smtClean="0">
              <a:solidFill>
                <a:srgbClr val="002060"/>
              </a:solidFill>
            </a:endParaRPr>
          </a:p>
          <a:p>
            <a:r>
              <a:rPr lang="en-IN" sz="1300" dirty="0" smtClean="0"/>
              <a:t>As the young generation is inclined to play action and adventure based games, but they feel hesitated to play that in front of their elders or elders in front of </a:t>
            </a:r>
            <a:r>
              <a:rPr lang="en-IN" sz="1300" dirty="0" smtClean="0"/>
              <a:t>juniors. Once </a:t>
            </a:r>
            <a:r>
              <a:rPr lang="en-IN" sz="1300" dirty="0" smtClean="0"/>
              <a:t>the game gets launched, individual of all generations will neither hide nor feel ashamed to PLAY the game in front of others.</a:t>
            </a:r>
            <a:endParaRPr lang="en-US" sz="1300" dirty="0" smtClean="0"/>
          </a:p>
          <a:p>
            <a:r>
              <a:rPr lang="en-US" sz="1600" b="1" u="sng" dirty="0" smtClean="0">
                <a:solidFill>
                  <a:srgbClr val="008000"/>
                </a:solidFill>
              </a:rPr>
              <a:t>The </a:t>
            </a:r>
            <a:r>
              <a:rPr lang="en-US" sz="1600" b="1" u="sng" dirty="0" smtClean="0">
                <a:solidFill>
                  <a:srgbClr val="008000"/>
                </a:solidFill>
              </a:rPr>
              <a:t>Advantages or Difference in </a:t>
            </a:r>
            <a:r>
              <a:rPr lang="en-US" sz="1600" b="1" u="sng" dirty="0" smtClean="0">
                <a:solidFill>
                  <a:srgbClr val="008000"/>
                </a:solidFill>
              </a:rPr>
              <a:t>playing the Game:</a:t>
            </a:r>
            <a:endParaRPr lang="en-US" sz="1600" b="1" dirty="0" smtClean="0">
              <a:solidFill>
                <a:srgbClr val="008000"/>
              </a:solidFill>
            </a:endParaRPr>
          </a:p>
          <a:p>
            <a:pPr lvl="0">
              <a:buFont typeface="Wingdings" pitchFamily="2" charset="2"/>
              <a:buChar char="Ø"/>
            </a:pPr>
            <a:r>
              <a:rPr lang="en-US" sz="1300" dirty="0" smtClean="0"/>
              <a:t>People will learn about Indian History and Culture</a:t>
            </a:r>
          </a:p>
          <a:p>
            <a:pPr lvl="0">
              <a:buFont typeface="Wingdings" pitchFamily="2" charset="2"/>
              <a:buChar char="Ø"/>
            </a:pPr>
            <a:r>
              <a:rPr lang="en-US" sz="1300" dirty="0" smtClean="0"/>
              <a:t>People will get to know about Indian ethos and values.</a:t>
            </a:r>
          </a:p>
          <a:p>
            <a:pPr lvl="0">
              <a:buFont typeface="Wingdings" pitchFamily="2" charset="2"/>
              <a:buChar char="Ø"/>
            </a:pPr>
            <a:r>
              <a:rPr lang="en-US" sz="1300" dirty="0" smtClean="0"/>
              <a:t>People will be attracted towards the Grantha- “Ramayana”</a:t>
            </a:r>
          </a:p>
          <a:p>
            <a:pPr lvl="0">
              <a:buFont typeface="Wingdings" pitchFamily="2" charset="2"/>
              <a:buChar char="Ø"/>
            </a:pPr>
            <a:r>
              <a:rPr lang="en-US" sz="1300" dirty="0" smtClean="0"/>
              <a:t>People will be neither feel shy nor ashamed to play in front of elders or juniors</a:t>
            </a:r>
          </a:p>
          <a:p>
            <a:pPr lvl="0">
              <a:buFont typeface="Wingdings" pitchFamily="2" charset="2"/>
              <a:buChar char="Ø"/>
            </a:pPr>
            <a:r>
              <a:rPr lang="en-US" sz="1300" dirty="0" smtClean="0"/>
              <a:t>Hanu-G will become a Family Game rather than individual which every age group will enjoy.</a:t>
            </a:r>
          </a:p>
          <a:p>
            <a:pPr lvl="0">
              <a:buFont typeface="Wingdings" pitchFamily="2" charset="2"/>
              <a:buChar char="Ø"/>
            </a:pPr>
            <a:r>
              <a:rPr lang="en-US" sz="1300" dirty="0" smtClean="0"/>
              <a:t>Everyone can recite and learn Hanuman Chalisa (fast 8D Audio Track) which runs at the background of the Game.</a:t>
            </a:r>
          </a:p>
          <a:p>
            <a:pPr lvl="0">
              <a:buFont typeface="Wingdings" pitchFamily="2" charset="2"/>
              <a:buChar char="Ø"/>
            </a:pPr>
            <a:r>
              <a:rPr lang="en-US" sz="1300" dirty="0" smtClean="0"/>
              <a:t>Students will be keen to learn how to develop games and toys after seeing that this game is being developed by a junior of Standard-7</a:t>
            </a:r>
            <a:r>
              <a:rPr lang="en-US" sz="1300" baseline="30000" dirty="0" smtClean="0"/>
              <a:t>th</a:t>
            </a:r>
            <a:endParaRPr lang="en-US" sz="1300" dirty="0" smtClean="0"/>
          </a:p>
          <a:p>
            <a:pPr lvl="0">
              <a:buFont typeface="Wingdings" pitchFamily="2" charset="2"/>
              <a:buChar char="Ø"/>
            </a:pPr>
            <a:r>
              <a:rPr lang="en-US" sz="1300" dirty="0" smtClean="0"/>
              <a:t>This high speed fast paced Game will keep the nerves of human brain active with a mission at every stage to complete.</a:t>
            </a:r>
          </a:p>
          <a:p>
            <a:pPr lvl="0">
              <a:buFont typeface="Wingdings" pitchFamily="2" charset="2"/>
              <a:buChar char="Ø"/>
            </a:pPr>
            <a:r>
              <a:rPr lang="en-US" sz="1300" dirty="0" smtClean="0"/>
              <a:t>This game will also increase the sense of belongingness towards India and its culture.</a:t>
            </a:r>
          </a:p>
          <a:p>
            <a:r>
              <a:rPr lang="en-IN" sz="1300" dirty="0" smtClean="0"/>
              <a:t>Finally, to conclude, 3 staged Hanu-G is a power-packed game which will gain commercial success as well as </a:t>
            </a:r>
            <a:r>
              <a:rPr lang="en-US" sz="1300" dirty="0" smtClean="0"/>
              <a:t>impart and inculcate values of Indian Culture, History, knowledge of India and ethos in the mind of the school children, young </a:t>
            </a:r>
            <a:r>
              <a:rPr lang="en-US" sz="1300" dirty="0" smtClean="0"/>
              <a:t>generation and elderly </a:t>
            </a:r>
            <a:r>
              <a:rPr lang="en-US" sz="1300" dirty="0" smtClean="0"/>
              <a:t>people.</a:t>
            </a:r>
          </a:p>
          <a:p>
            <a:endParaRPr lang="en-US" sz="1300" dirty="0"/>
          </a:p>
        </p:txBody>
      </p:sp>
      <p:pic>
        <p:nvPicPr>
          <p:cNvPr id="14" name="Picture 2" descr="TOYCATHON">
            <a:extLst>
              <a:ext uri="{FF2B5EF4-FFF2-40B4-BE49-F238E27FC236}">
                <a16:creationId xmlns:a16="http://schemas.microsoft.com/office/drawing/2014/main" xmlns="" id="{6C90D5A6-E626-472E-9AC5-DB4533EC185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99323" y="433388"/>
            <a:ext cx="1236021" cy="94231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802234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648918" y="749509"/>
            <a:ext cx="10468128" cy="6006429"/>
          </a:xfrm>
          <a:prstGeom prst="rect">
            <a:avLst/>
          </a:prstGeom>
          <a:solidFill>
            <a:schemeClr val="accent3">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According to the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a:rPr>
              <a:t>Toycathon</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 theme and Category, the </a:t>
            </a:r>
            <a:r>
              <a:rPr kumimoji="0" lang="en-US" sz="1600" b="1" i="0" u="sng" strike="noStrike" cap="none" normalizeH="0" baseline="0" dirty="0" smtClean="0">
                <a:ln>
                  <a:noFill/>
                </a:ln>
                <a:solidFill>
                  <a:srgbClr val="160EB2"/>
                </a:solidFill>
                <a:effectLst>
                  <a:outerShdw blurRad="38100" dist="38100" dir="2700000" algn="tl">
                    <a:srgbClr val="000000">
                      <a:alpha val="43137"/>
                    </a:srgbClr>
                  </a:outerShdw>
                </a:effectLst>
                <a:latin typeface="Calibri" pitchFamily="34" charset="0"/>
                <a:ea typeface="Calibri" pitchFamily="34" charset="0"/>
                <a:cs typeface="Mangal"/>
              </a:rPr>
              <a:t>Hanu-G</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 gets reflected under the following level:</a:t>
            </a: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lang="en-IN" sz="1400" dirty="0" smtClean="0">
              <a:latin typeface="Calibri"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tab pos="457200" algn="l"/>
              </a:tabLst>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eaLnBrk="0" fontAlgn="base" hangingPunct="0">
              <a:spcBef>
                <a:spcPct val="0"/>
              </a:spcBef>
              <a:spcAft>
                <a:spcPct val="0"/>
              </a:spcAft>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India is a country with rich culture, heritage and variety but it has Unity in Diversity too.  The category which The Hanu-G game comes under TYCH67 under Action-and-Adventure games revolving around few mythological characters surrounding the adventures of “Sri Hanuman of Ramayana” . </a:t>
            </a:r>
            <a:r>
              <a:rPr lang="en-US" sz="1400" dirty="0" smtClean="0">
                <a:latin typeface="Calibri" pitchFamily="34" charset="0"/>
                <a:ea typeface="Calibri" pitchFamily="34" charset="0"/>
                <a:cs typeface="Mangal"/>
              </a:rPr>
              <a:t>According to “Yug System” of Indian mythology, Ramayana occurred in “Treta Yug”. </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The Mythological characters which one can see in the games are:</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Hanuman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Lakshman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Sita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Monsters of Vedic Age and Treta Yug</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600" b="1" i="0" u="sng" strike="noStrike" cap="none" normalizeH="0" baseline="0" dirty="0" smtClean="0">
                <a:ln>
                  <a:noFill/>
                </a:ln>
                <a:solidFill>
                  <a:srgbClr val="160EB2"/>
                </a:solidFill>
                <a:effectLst>
                  <a:outerShdw blurRad="38100" dist="38100" dir="2700000" algn="tl">
                    <a:srgbClr val="000000">
                      <a:alpha val="43137"/>
                    </a:srgbClr>
                  </a:outerShdw>
                </a:effectLst>
                <a:latin typeface="Calibri" pitchFamily="34" charset="0"/>
                <a:ea typeface="Calibri" pitchFamily="34" charset="0"/>
                <a:cs typeface="Mangal"/>
              </a:rPr>
              <a:t>ABOUT Hanu-G</a:t>
            </a:r>
            <a:r>
              <a:rPr kumimoji="0" lang="en-US" sz="1600" b="1" i="0" u="sng" strike="noStrike" cap="none" normalizeH="0" dirty="0" smtClean="0">
                <a:ln>
                  <a:noFill/>
                </a:ln>
                <a:solidFill>
                  <a:srgbClr val="160EB2"/>
                </a:solidFill>
                <a:effectLst>
                  <a:outerShdw blurRad="38100" dist="38100" dir="2700000" algn="tl">
                    <a:srgbClr val="000000">
                      <a:alpha val="43137"/>
                    </a:srgbClr>
                  </a:outerShdw>
                </a:effectLst>
                <a:latin typeface="Calibri" pitchFamily="34" charset="0"/>
                <a:ea typeface="Calibri" pitchFamily="34" charset="0"/>
                <a:cs typeface="Mangal"/>
              </a:rPr>
              <a:t> and THEME</a:t>
            </a:r>
            <a:r>
              <a:rPr kumimoji="0" lang="en-US" sz="1600" b="1" i="0" u="sng" strike="noStrike" cap="none" normalizeH="0" baseline="0" dirty="0" smtClean="0">
                <a:ln>
                  <a:noFill/>
                </a:ln>
                <a:solidFill>
                  <a:srgbClr val="160EB2"/>
                </a:solidFill>
                <a:effectLst>
                  <a:outerShdw blurRad="38100" dist="38100" dir="2700000" algn="tl">
                    <a:srgbClr val="000000">
                      <a:alpha val="43137"/>
                    </a:srgbClr>
                  </a:outerShdw>
                </a:effectLst>
                <a:latin typeface="Calibri" pitchFamily="34" charset="0"/>
                <a:ea typeface="Calibri" pitchFamily="34" charset="0"/>
                <a:cs typeface="Mangal"/>
              </a:rPr>
              <a:t>:</a:t>
            </a:r>
            <a:endParaRPr kumimoji="0" lang="en-US" sz="1600" b="1" i="0" u="none" strike="noStrike" cap="none" normalizeH="0" baseline="0" dirty="0" smtClean="0">
              <a:ln>
                <a:noFill/>
              </a:ln>
              <a:solidFill>
                <a:srgbClr val="160EB2"/>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This is a Digital Game app which will not only attract every age group people but, also inculcate values through the 8D-Hanuman Chalisa fast audio track running at the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a:rPr>
              <a:t>background.It</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 has been planned to make it a 3 stage Mission and Task based Game with rich and varied interesting and adventurous moves. Special weapons like Gada will have to be collected for gaining points in the Levels. When it will reach certain point or Score…It will be redirected to another </a:t>
            </a:r>
            <a:r>
              <a:rPr kumimoji="0" lang="en-US" sz="1400" b="0" i="0" u="none" strike="noStrike" cap="none" normalizeH="0" baseline="0" dirty="0" err="1" smtClean="0">
                <a:ln>
                  <a:noFill/>
                </a:ln>
                <a:solidFill>
                  <a:schemeClr val="tx1"/>
                </a:solidFill>
                <a:effectLst/>
                <a:latin typeface="Calibri" pitchFamily="34" charset="0"/>
                <a:ea typeface="Calibri" pitchFamily="34" charset="0"/>
                <a:cs typeface="Mangal"/>
              </a:rPr>
              <a:t>Level.A</a:t>
            </a: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 plan is also made to continue the Game in the next phase with changes where Physics Engine app will be used to add more characters including Ram and Ravana.</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The Game has 3 Action and Adventure packed mission oriented Stages which increases the interest to play the game again and again.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sng" strike="noStrike" cap="none" normalizeH="0" baseline="0" dirty="0" smtClean="0">
                <a:ln>
                  <a:noFill/>
                </a:ln>
                <a:solidFill>
                  <a:srgbClr val="C00000"/>
                </a:solidFill>
                <a:effectLst>
                  <a:outerShdw blurRad="38100" dist="38100" dir="2700000" algn="tl">
                    <a:srgbClr val="000000">
                      <a:alpha val="43137"/>
                    </a:srgbClr>
                  </a:outerShdw>
                </a:effectLst>
                <a:latin typeface="Calibri" pitchFamily="34" charset="0"/>
                <a:ea typeface="Calibri" pitchFamily="34" charset="0"/>
                <a:cs typeface="Mangal"/>
              </a:rPr>
              <a:t>STAGE1: The Hanuman and the monster war game</a:t>
            </a:r>
            <a:endParaRPr kumimoji="0" lang="en-US" sz="14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Player will have to take Hanuman to 3000 score and kill all the monster on his way and after scoring 3000 main Monster will come. If the main Monster gets defeated then the player will be taken to Stage-2.</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sng" strike="noStrike" cap="none" normalizeH="0" baseline="0" dirty="0" smtClean="0">
                <a:ln>
                  <a:noFill/>
                </a:ln>
                <a:solidFill>
                  <a:srgbClr val="C00000"/>
                </a:solidFill>
                <a:effectLst>
                  <a:outerShdw blurRad="38100" dist="38100" dir="2700000" algn="tl">
                    <a:srgbClr val="000000">
                      <a:alpha val="43137"/>
                    </a:srgbClr>
                  </a:outerShdw>
                </a:effectLst>
                <a:latin typeface="Calibri" pitchFamily="34" charset="0"/>
                <a:ea typeface="Calibri" pitchFamily="34" charset="0"/>
                <a:cs typeface="Mangal"/>
              </a:rPr>
              <a:t>STAGE 2: The Sanjeevani  Level</a:t>
            </a:r>
            <a:endParaRPr kumimoji="0" lang="en-US" sz="14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After scoring 3500, the player should reach the Dronagiri Mountains containing Sanjeevani booti. In this route, obstacles and monsters will come which the player must overcome to reach Stage-3.</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1400" b="1" i="0" u="sng" strike="noStrike" cap="none" normalizeH="0" baseline="0" dirty="0" smtClean="0">
                <a:ln>
                  <a:noFill/>
                </a:ln>
                <a:solidFill>
                  <a:srgbClr val="C00000"/>
                </a:solidFill>
                <a:effectLst>
                  <a:outerShdw blurRad="38100" dist="38100" dir="2700000" algn="tl">
                    <a:srgbClr val="000000">
                      <a:alpha val="43137"/>
                    </a:srgbClr>
                  </a:outerShdw>
                </a:effectLst>
                <a:latin typeface="Calibri" pitchFamily="34" charset="0"/>
                <a:ea typeface="Calibri" pitchFamily="34" charset="0"/>
                <a:cs typeface="Mangal"/>
              </a:rPr>
              <a:t>STAGE 3: The Sita Mata Level</a:t>
            </a:r>
            <a:endParaRPr kumimoji="0" lang="en-US" sz="1400" b="1" i="0" u="none" strike="noStrike" cap="none" normalizeH="0" baseline="0" dirty="0" smtClean="0">
              <a:ln>
                <a:noFill/>
              </a:ln>
              <a:solidFill>
                <a:srgbClr val="C00000"/>
              </a:solidFill>
              <a:effectLst>
                <a:outerShdw blurRad="38100" dist="38100" dir="2700000" algn="tl">
                  <a:srgbClr val="000000">
                    <a:alpha val="43137"/>
                  </a:srgbClr>
                </a:outerShdw>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Mangal"/>
              </a:rPr>
              <a:t>After overcoming the monsters and obstacles in Stage -3, if the player scores 4000, then the player will be able to see the final end-point where Ram, Sita, Lakshman will be present.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Text Placeholder 37">
            <a:extLst>
              <a:ext uri="{FF2B5EF4-FFF2-40B4-BE49-F238E27FC236}">
                <a16:creationId xmlns="" xmlns:a16="http://schemas.microsoft.com/office/drawing/2014/main" id="{97003AB5-D61D-427C-AED9-D20FD1CFD92B}"/>
              </a:ext>
            </a:extLst>
          </p:cNvPr>
          <p:cNvSpPr txBox="1">
            <a:spLocks/>
          </p:cNvSpPr>
          <p:nvPr/>
        </p:nvSpPr>
        <p:spPr>
          <a:xfrm>
            <a:off x="1678898" y="2"/>
            <a:ext cx="316270" cy="381753"/>
          </a:xfrm>
          <a:prstGeom prst="ellipse">
            <a:avLst/>
          </a:prstGeom>
          <a:solidFill>
            <a:schemeClr val="accent5"/>
          </a:solidFill>
          <a:ln>
            <a:noFill/>
          </a:ln>
          <a:effectLst/>
        </p:spPr>
        <p:txBody>
          <a:bodyPr vert="horz" lIns="91440" tIns="45720" rIns="91440" bIns="4572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400" b="1" i="0" u="none" strike="noStrike" kern="1200" cap="none" spc="0" normalizeH="0" baseline="0" noProof="0" dirty="0" smtClean="0">
                <a:ln>
                  <a:noFill/>
                </a:ln>
                <a:solidFill>
                  <a:schemeClr val="bg1"/>
                </a:solidFill>
                <a:effectLst/>
                <a:uLnTx/>
                <a:uFillTx/>
                <a:latin typeface="+mn-lt"/>
                <a:ea typeface="+mn-ea"/>
                <a:cs typeface="+mn-cs"/>
              </a:rPr>
              <a:t>2</a:t>
            </a:r>
            <a:endParaRPr kumimoji="0" lang="en-US" sz="2400" b="1" i="0" u="none" strike="noStrike" kern="1200" cap="none" spc="0" normalizeH="0" baseline="0" noProof="0" dirty="0">
              <a:ln>
                <a:noFill/>
              </a:ln>
              <a:solidFill>
                <a:schemeClr val="bg1"/>
              </a:solidFill>
              <a:effectLst/>
              <a:uLnTx/>
              <a:uFillTx/>
              <a:latin typeface="+mn-lt"/>
              <a:ea typeface="+mn-ea"/>
              <a:cs typeface="+mn-cs"/>
            </a:endParaRPr>
          </a:p>
        </p:txBody>
      </p:sp>
      <p:sp>
        <p:nvSpPr>
          <p:cNvPr id="13" name="Text Placeholder 38">
            <a:extLst>
              <a:ext uri="{FF2B5EF4-FFF2-40B4-BE49-F238E27FC236}">
                <a16:creationId xmlns="" xmlns:a16="http://schemas.microsoft.com/office/drawing/2014/main" id="{FCAAF2F4-1690-4AAF-A9D6-6A01DE8A2CE6}"/>
              </a:ext>
            </a:extLst>
          </p:cNvPr>
          <p:cNvSpPr txBox="1">
            <a:spLocks/>
          </p:cNvSpPr>
          <p:nvPr/>
        </p:nvSpPr>
        <p:spPr>
          <a:xfrm>
            <a:off x="2092325" y="69258"/>
            <a:ext cx="9114134" cy="342995"/>
          </a:xfrm>
          <a:prstGeom prst="rect">
            <a:avLst/>
          </a:prstGeom>
        </p:spPr>
        <p:txBody>
          <a:bodyPr vert="horz" lIns="91440" tIns="45720" rIns="91440" bIns="45720" rtlCol="0">
            <a:normAutofit lnSpcReduction="10000"/>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800" b="1" i="0" u="sng"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n-ea"/>
                <a:cs typeface="+mn-cs"/>
              </a:rPr>
              <a:t>Does Your Toy Reflect Indian Culture, Ethos, </a:t>
            </a:r>
            <a:r>
              <a:rPr kumimoji="0" lang="en-US" sz="1800" b="1" i="0" u="sng" strike="noStrike" kern="1200" cap="none" spc="0" normalizeH="0" baseline="0" noProof="0" dirty="0" err="1" smtClean="0">
                <a:ln>
                  <a:noFill/>
                </a:ln>
                <a:solidFill>
                  <a:srgbClr val="FF0000"/>
                </a:solidFill>
                <a:effectLst>
                  <a:outerShdw blurRad="38100" dist="38100" dir="2700000" algn="tl">
                    <a:srgbClr val="000000">
                      <a:alpha val="43137"/>
                    </a:srgbClr>
                  </a:outerShdw>
                </a:effectLst>
                <a:uLnTx/>
                <a:uFillTx/>
                <a:latin typeface="+mj-lt"/>
                <a:ea typeface="+mn-ea"/>
                <a:cs typeface="+mn-cs"/>
              </a:rPr>
              <a:t>Ayurveda</a:t>
            </a:r>
            <a:r>
              <a:rPr kumimoji="0" lang="en-US" sz="1800" b="1" i="0" u="sng"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mj-lt"/>
                <a:ea typeface="+mn-ea"/>
                <a:cs typeface="+mn-cs"/>
              </a:rPr>
              <a:t>, Diversity or Psychology</a:t>
            </a:r>
            <a:endParaRPr kumimoji="0" lang="en-US" sz="1800" b="1" i="0" u="sng"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n-ea"/>
              <a:cs typeface="+mn-cs"/>
            </a:endParaRPr>
          </a:p>
        </p:txBody>
      </p:sp>
      <p:sp>
        <p:nvSpPr>
          <p:cNvPr id="14" name="Text Placeholder 39">
            <a:extLst>
              <a:ext uri="{FF2B5EF4-FFF2-40B4-BE49-F238E27FC236}">
                <a16:creationId xmlns="" xmlns:a16="http://schemas.microsoft.com/office/drawing/2014/main" id="{ADBF3730-70A8-419F-B85A-2FC2D957C19D}"/>
              </a:ext>
            </a:extLst>
          </p:cNvPr>
          <p:cNvSpPr txBox="1">
            <a:spLocks/>
          </p:cNvSpPr>
          <p:nvPr/>
        </p:nvSpPr>
        <p:spPr>
          <a:xfrm>
            <a:off x="2092309" y="427063"/>
            <a:ext cx="9114130" cy="292467"/>
          </a:xfrm>
          <a:prstGeom prst="rect">
            <a:avLst/>
          </a:prstGeom>
        </p:spPr>
        <p:txBody>
          <a:bodyPr vert="horz" lIns="91440" tIns="45720" rIns="91440" bIns="45720" rtlCol="0">
            <a:normAutofit/>
          </a:bodyPr>
          <a:lstStyle/>
          <a:p>
            <a:pPr marL="0" marR="0" lvl="0" indent="0" algn="l" defTabSz="914400" rtl="0" eaLnBrk="1" fontAlgn="auto" latinLnBrk="0" hangingPunct="1">
              <a:lnSpc>
                <a:spcPts val="1500"/>
              </a:lnSpc>
              <a:spcBef>
                <a:spcPts val="1000"/>
              </a:spcBef>
              <a:spcAft>
                <a:spcPts val="0"/>
              </a:spcAft>
              <a:buClrTx/>
              <a:buSzTx/>
              <a:buFont typeface="Arial" panose="020B0604020202020204" pitchFamily="34" charset="0"/>
              <a:buNone/>
              <a:tabLst/>
              <a:defRPr/>
            </a:pPr>
            <a:r>
              <a:rPr kumimoji="0" lang="en-US" sz="1600" i="0" u="none" strike="noStrike" kern="1200" cap="none" spc="0" normalizeH="0" baseline="0" noProof="0" dirty="0" smtClean="0">
                <a:ln>
                  <a:noFill/>
                </a:ln>
                <a:solidFill>
                  <a:srgbClr val="FF0000"/>
                </a:solidFill>
                <a:effectLst/>
                <a:uLnTx/>
                <a:uFillTx/>
                <a:latin typeface="+mn-lt"/>
                <a:ea typeface="+mn-ea"/>
                <a:cs typeface="+mn-cs"/>
              </a:rPr>
              <a:t>Tell us in detail how your toy cover the theme you’ve selected. </a:t>
            </a:r>
            <a:endParaRPr kumimoji="0" lang="en-US" sz="1600" i="0" u="none" strike="noStrike" kern="1200" cap="none" spc="0" normalizeH="0" baseline="0" noProof="0" dirty="0">
              <a:ln>
                <a:noFill/>
              </a:ln>
              <a:solidFill>
                <a:srgbClr val="FF0000"/>
              </a:solidFill>
              <a:effectLst/>
              <a:uLnTx/>
              <a:uFillTx/>
              <a:latin typeface="+mn-lt"/>
              <a:ea typeface="+mn-ea"/>
              <a:cs typeface="+mn-cs"/>
            </a:endParaRPr>
          </a:p>
        </p:txBody>
      </p:sp>
      <p:pic>
        <p:nvPicPr>
          <p:cNvPr id="15" name="Picture 2" descr="TOYCATHON">
            <a:extLst>
              <a:ext uri="{FF2B5EF4-FFF2-40B4-BE49-F238E27FC236}">
                <a16:creationId xmlns:a16="http://schemas.microsoft.com/office/drawing/2014/main" xmlns="" id="{6C90D5A6-E626-472E-9AC5-DB4533EC185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373" y="433388"/>
            <a:ext cx="1236021" cy="942313"/>
          </a:xfrm>
          <a:prstGeom prst="rect">
            <a:avLst/>
          </a:prstGeom>
          <a:noFill/>
          <a:extLst>
            <a:ext uri="{909E8E84-426E-40DD-AFC4-6F175D3DCCD1}">
              <a14:hiddenFill xmlns:a14="http://schemas.microsoft.com/office/drawing/2010/main" xmlns="">
                <a:solidFill>
                  <a:srgbClr val="FFFFFF"/>
                </a:solidFill>
              </a14:hiddenFill>
            </a:ext>
          </a:extLst>
        </p:spPr>
      </p:pic>
      <p:graphicFrame>
        <p:nvGraphicFramePr>
          <p:cNvPr id="16" name="Table 15"/>
          <p:cNvGraphicFramePr>
            <a:graphicFrameLocks noGrp="1"/>
          </p:cNvGraphicFramePr>
          <p:nvPr/>
        </p:nvGraphicFramePr>
        <p:xfrm>
          <a:off x="1918740" y="1140316"/>
          <a:ext cx="10163331" cy="296037"/>
        </p:xfrm>
        <a:graphic>
          <a:graphicData uri="http://schemas.openxmlformats.org/drawingml/2006/table">
            <a:tbl>
              <a:tblPr/>
              <a:tblGrid>
                <a:gridCol w="853896"/>
                <a:gridCol w="4240037"/>
                <a:gridCol w="839175"/>
                <a:gridCol w="4230223"/>
              </a:tblGrid>
              <a:tr h="0">
                <a:tc>
                  <a:txBody>
                    <a:bodyPr/>
                    <a:lstStyle/>
                    <a:p>
                      <a:pPr marL="152400">
                        <a:lnSpc>
                          <a:spcPct val="115000"/>
                        </a:lnSpc>
                        <a:spcBef>
                          <a:spcPts val="600"/>
                        </a:spcBef>
                        <a:spcAft>
                          <a:spcPts val="600"/>
                        </a:spcAft>
                        <a:tabLst>
                          <a:tab pos="93345" algn="l"/>
                        </a:tabLst>
                      </a:pPr>
                      <a:r>
                        <a:rPr lang="en-US" sz="1200" b="1" dirty="0">
                          <a:solidFill>
                            <a:srgbClr val="FFFFFF"/>
                          </a:solidFill>
                          <a:latin typeface="Arial"/>
                          <a:ea typeface="Times New Roman"/>
                          <a:cs typeface="Mangal"/>
                        </a:rPr>
                        <a:t>TYCH67</a:t>
                      </a:r>
                      <a:endParaRPr lang="en-US" sz="1100" b="1" dirty="0">
                        <a:latin typeface="Calibri"/>
                        <a:ea typeface="Calibri"/>
                        <a:cs typeface="Mangal"/>
                      </a:endParaRPr>
                    </a:p>
                  </a:txBody>
                  <a:tcPr marL="0" marR="9525" marT="76200" marB="952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34495E"/>
                    </a:solidFill>
                  </a:tcPr>
                </a:tc>
                <a:tc>
                  <a:txBody>
                    <a:bodyPr/>
                    <a:lstStyle/>
                    <a:p>
                      <a:pPr marL="152400" marR="152400">
                        <a:lnSpc>
                          <a:spcPct val="115000"/>
                        </a:lnSpc>
                        <a:spcBef>
                          <a:spcPts val="600"/>
                        </a:spcBef>
                        <a:spcAft>
                          <a:spcPts val="600"/>
                        </a:spcAft>
                      </a:pPr>
                      <a:r>
                        <a:rPr lang="en-US" sz="1200" b="1" dirty="0">
                          <a:solidFill>
                            <a:srgbClr val="FFFFFF"/>
                          </a:solidFill>
                          <a:latin typeface="Arial"/>
                          <a:ea typeface="Times New Roman"/>
                          <a:cs typeface="Mangal"/>
                        </a:rPr>
                        <a:t>Indian Culture, History, Knowledge of India and Ethos</a:t>
                      </a:r>
                      <a:endParaRPr lang="en-US" sz="1100" b="1" dirty="0">
                        <a:latin typeface="Calibri"/>
                        <a:ea typeface="Calibri"/>
                        <a:cs typeface="Mangal"/>
                      </a:endParaRPr>
                    </a:p>
                  </a:txBody>
                  <a:tcPr marL="9525" marR="9525" marT="9525" marB="952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34495E"/>
                    </a:solidFill>
                  </a:tcPr>
                </a:tc>
                <a:tc>
                  <a:txBody>
                    <a:bodyPr/>
                    <a:lstStyle/>
                    <a:p>
                      <a:pPr marL="152400" marR="152400">
                        <a:lnSpc>
                          <a:spcPct val="115000"/>
                        </a:lnSpc>
                        <a:spcBef>
                          <a:spcPts val="600"/>
                        </a:spcBef>
                        <a:spcAft>
                          <a:spcPts val="600"/>
                        </a:spcAft>
                      </a:pPr>
                      <a:r>
                        <a:rPr lang="en-US" sz="1200" b="1" dirty="0">
                          <a:solidFill>
                            <a:srgbClr val="FFFFFF"/>
                          </a:solidFill>
                          <a:latin typeface="Arial"/>
                          <a:ea typeface="Times New Roman"/>
                          <a:cs typeface="Mangal"/>
                        </a:rPr>
                        <a:t>Digital</a:t>
                      </a:r>
                      <a:endParaRPr lang="en-US" sz="1100" b="1" dirty="0">
                        <a:latin typeface="Calibri"/>
                        <a:ea typeface="Calibri"/>
                        <a:cs typeface="Mangal"/>
                      </a:endParaRPr>
                    </a:p>
                  </a:txBody>
                  <a:tcPr marL="9525" marR="9525" marT="9525" marB="952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34495E"/>
                    </a:solidFill>
                  </a:tcPr>
                </a:tc>
                <a:tc>
                  <a:txBody>
                    <a:bodyPr/>
                    <a:lstStyle/>
                    <a:p>
                      <a:pPr marL="152400" marR="152400">
                        <a:lnSpc>
                          <a:spcPct val="115000"/>
                        </a:lnSpc>
                        <a:spcBef>
                          <a:spcPts val="600"/>
                        </a:spcBef>
                        <a:spcAft>
                          <a:spcPts val="600"/>
                        </a:spcAft>
                      </a:pPr>
                      <a:r>
                        <a:rPr lang="en-US" sz="1200" b="1" dirty="0">
                          <a:solidFill>
                            <a:srgbClr val="FFFFFF"/>
                          </a:solidFill>
                          <a:latin typeface="Arial"/>
                          <a:ea typeface="Times New Roman"/>
                          <a:cs typeface="Mangal"/>
                        </a:rPr>
                        <a:t>Action-and-adventure games based on Vedic </a:t>
                      </a:r>
                      <a:r>
                        <a:rPr lang="en-US" sz="1200" b="1" dirty="0" smtClean="0">
                          <a:solidFill>
                            <a:srgbClr val="FFFFFF"/>
                          </a:solidFill>
                          <a:latin typeface="Arial"/>
                          <a:ea typeface="Times New Roman"/>
                          <a:cs typeface="Mangal"/>
                        </a:rPr>
                        <a:t>deities</a:t>
                      </a:r>
                      <a:endParaRPr lang="en-US" sz="1100" b="1" dirty="0">
                        <a:latin typeface="Calibri"/>
                        <a:ea typeface="Calibri"/>
                        <a:cs typeface="Mangal"/>
                      </a:endParaRPr>
                    </a:p>
                  </a:txBody>
                  <a:tcPr marL="9525" marR="9525" marT="9525" marB="9525" anchor="ctr">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34495E"/>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9" name="Oval 8" descr="Color circle">
            <a:extLst>
              <a:ext uri="{FF2B5EF4-FFF2-40B4-BE49-F238E27FC236}">
                <a16:creationId xmlns:a16="http://schemas.microsoft.com/office/drawing/2014/main" xmlns="" id="{FE283FDE-64A6-4D12-8D94-FF9B2254DF42}"/>
              </a:ext>
            </a:extLst>
          </p:cNvPr>
          <p:cNvSpPr/>
          <p:nvPr/>
        </p:nvSpPr>
        <p:spPr>
          <a:xfrm>
            <a:off x="2726463" y="1467174"/>
            <a:ext cx="843323" cy="84332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descr="Color circle">
            <a:extLst>
              <a:ext uri="{FF2B5EF4-FFF2-40B4-BE49-F238E27FC236}">
                <a16:creationId xmlns:a16="http://schemas.microsoft.com/office/drawing/2014/main" xmlns="" id="{43F97424-41A5-41F5-AB5B-892A02F5B4DA}"/>
              </a:ext>
            </a:extLst>
          </p:cNvPr>
          <p:cNvSpPr/>
          <p:nvPr/>
        </p:nvSpPr>
        <p:spPr>
          <a:xfrm>
            <a:off x="4257877" y="476777"/>
            <a:ext cx="990397" cy="99039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descr="Color circle">
            <a:extLst>
              <a:ext uri="{FF2B5EF4-FFF2-40B4-BE49-F238E27FC236}">
                <a16:creationId xmlns:a16="http://schemas.microsoft.com/office/drawing/2014/main" xmlns="" id="{45800DDB-441F-4AB3-8CAA-EADB1D908EF8}"/>
              </a:ext>
            </a:extLst>
          </p:cNvPr>
          <p:cNvSpPr/>
          <p:nvPr/>
        </p:nvSpPr>
        <p:spPr>
          <a:xfrm>
            <a:off x="3893565" y="2657829"/>
            <a:ext cx="533046" cy="533046"/>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xmlns="" id="{596F5DE3-138B-4EA1-B878-94A03DD4234A}"/>
              </a:ext>
            </a:extLst>
          </p:cNvPr>
          <p:cNvSpPr>
            <a:spLocks noGrp="1"/>
          </p:cNvSpPr>
          <p:nvPr>
            <p:ph type="title"/>
          </p:nvPr>
        </p:nvSpPr>
        <p:spPr>
          <a:xfrm>
            <a:off x="1928646" y="137289"/>
            <a:ext cx="9323881" cy="840230"/>
          </a:xfrm>
        </p:spPr>
        <p:txBody>
          <a:bodyPr/>
          <a:lstStyle/>
          <a:p>
            <a:r>
              <a:rPr lang="en-IN" b="1" u="sng" dirty="0" smtClean="0">
                <a:solidFill>
                  <a:srgbClr val="FFFF00"/>
                </a:solidFill>
                <a:effectLst>
                  <a:outerShdw blurRad="38100" dist="38100" dir="2700000" algn="tl">
                    <a:srgbClr val="000000">
                      <a:alpha val="43137"/>
                    </a:srgbClr>
                  </a:outerShdw>
                </a:effectLst>
              </a:rPr>
              <a:t>GLIMPSES OF HANU-G</a:t>
            </a:r>
            <a:endParaRPr lang="en-US" b="1" u="sng" dirty="0">
              <a:solidFill>
                <a:srgbClr val="FFFF00"/>
              </a:solidFill>
              <a:effectLst>
                <a:outerShdw blurRad="38100" dist="38100" dir="2700000" algn="tl">
                  <a:srgbClr val="000000">
                    <a:alpha val="43137"/>
                  </a:srgbClr>
                </a:outerShdw>
              </a:effectLst>
            </a:endParaRPr>
          </a:p>
        </p:txBody>
      </p:sp>
      <p:pic>
        <p:nvPicPr>
          <p:cNvPr id="31" name="Picture 2" descr="TOYCATHON">
            <a:extLst>
              <a:ext uri="{FF2B5EF4-FFF2-40B4-BE49-F238E27FC236}">
                <a16:creationId xmlns:a16="http://schemas.microsoft.com/office/drawing/2014/main" xmlns="" id="{80766BD3-F21E-4AB4-A20F-38560623504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14313" y="433388"/>
            <a:ext cx="1236021" cy="942313"/>
          </a:xfrm>
          <a:prstGeom prst="rect">
            <a:avLst/>
          </a:prstGeom>
          <a:noFill/>
          <a:extLst>
            <a:ext uri="{909E8E84-426E-40DD-AFC4-6F175D3DCCD1}">
              <a14:hiddenFill xmlns:a14="http://schemas.microsoft.com/office/drawing/2010/main" xmlns="">
                <a:solidFill>
                  <a:srgbClr val="FFFFFF"/>
                </a:solidFill>
              </a14:hiddenFill>
            </a:ext>
          </a:extLst>
        </p:spPr>
      </p:pic>
      <p:pic>
        <p:nvPicPr>
          <p:cNvPr id="2050" name="Picture 2"/>
          <p:cNvPicPr>
            <a:picLocks noChangeAspect="1" noChangeArrowheads="1"/>
          </p:cNvPicPr>
          <p:nvPr/>
        </p:nvPicPr>
        <p:blipFill>
          <a:blip r:embed="rId3"/>
          <a:srcRect/>
          <a:stretch>
            <a:fillRect/>
          </a:stretch>
        </p:blipFill>
        <p:spPr bwMode="auto">
          <a:xfrm rot="21018143">
            <a:off x="2419458" y="3710980"/>
            <a:ext cx="3351788" cy="2777421"/>
          </a:xfrm>
          <a:prstGeom prst="rect">
            <a:avLst/>
          </a:prstGeom>
          <a:noFill/>
          <a:ln w="9525">
            <a:noFill/>
            <a:miter lim="800000"/>
            <a:headEnd/>
            <a:tailEnd/>
          </a:ln>
          <a:effectLst/>
        </p:spPr>
      </p:pic>
      <p:pic>
        <p:nvPicPr>
          <p:cNvPr id="12" name="Picture 2"/>
          <p:cNvPicPr>
            <a:picLocks noChangeAspect="1" noChangeArrowheads="1"/>
          </p:cNvPicPr>
          <p:nvPr/>
        </p:nvPicPr>
        <p:blipFill>
          <a:blip r:embed="rId4"/>
          <a:srcRect/>
          <a:stretch>
            <a:fillRect/>
          </a:stretch>
        </p:blipFill>
        <p:spPr bwMode="auto">
          <a:xfrm rot="21002631">
            <a:off x="476556" y="1329172"/>
            <a:ext cx="3500874" cy="2581697"/>
          </a:xfrm>
          <a:prstGeom prst="rect">
            <a:avLst/>
          </a:prstGeom>
          <a:noFill/>
          <a:ln w="76200">
            <a:solidFill>
              <a:schemeClr val="accent6">
                <a:lumMod val="50000"/>
              </a:schemeClr>
            </a:solidFill>
            <a:miter lim="800000"/>
            <a:headEnd/>
            <a:tailEnd/>
          </a:ln>
          <a:effectLst/>
        </p:spPr>
      </p:pic>
      <p:pic>
        <p:nvPicPr>
          <p:cNvPr id="2051" name="Picture 3"/>
          <p:cNvPicPr>
            <a:picLocks noChangeAspect="1" noChangeArrowheads="1"/>
          </p:cNvPicPr>
          <p:nvPr/>
        </p:nvPicPr>
        <p:blipFill>
          <a:blip r:embed="rId5"/>
          <a:srcRect/>
          <a:stretch>
            <a:fillRect/>
          </a:stretch>
        </p:blipFill>
        <p:spPr bwMode="auto">
          <a:xfrm rot="20893951">
            <a:off x="5687344" y="1352253"/>
            <a:ext cx="3511030" cy="2886059"/>
          </a:xfrm>
          <a:prstGeom prst="rect">
            <a:avLst/>
          </a:prstGeom>
          <a:noFill/>
          <a:ln w="9525">
            <a:noFill/>
            <a:miter lim="800000"/>
            <a:headEnd/>
            <a:tailEnd/>
          </a:ln>
          <a:effectLst/>
        </p:spPr>
      </p:pic>
      <p:pic>
        <p:nvPicPr>
          <p:cNvPr id="2052" name="Picture 4"/>
          <p:cNvPicPr>
            <a:picLocks noChangeAspect="1" noChangeArrowheads="1"/>
          </p:cNvPicPr>
          <p:nvPr/>
        </p:nvPicPr>
        <p:blipFill>
          <a:blip r:embed="rId6"/>
          <a:srcRect/>
          <a:stretch>
            <a:fillRect/>
          </a:stretch>
        </p:blipFill>
        <p:spPr bwMode="auto">
          <a:xfrm rot="20870878">
            <a:off x="8161435" y="3549353"/>
            <a:ext cx="3377160" cy="2979644"/>
          </a:xfrm>
          <a:prstGeom prst="rect">
            <a:avLst/>
          </a:prstGeom>
          <a:noFill/>
          <a:ln w="9525">
            <a:noFill/>
            <a:miter lim="800000"/>
            <a:headEnd/>
            <a:tailEnd/>
          </a:ln>
          <a:effectLst/>
        </p:spPr>
      </p:pic>
    </p:spTree>
    <p:extLst>
      <p:ext uri="{BB962C8B-B14F-4D97-AF65-F5344CB8AC3E}">
        <p14:creationId xmlns:p14="http://schemas.microsoft.com/office/powerpoint/2010/main" xmlns="" val="5291898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0AE05DFC-C06B-4A8A-9FF9-74E5990A43AC}"/>
              </a:ext>
              <a:ext uri="{C183D7F6-B498-43B3-948B-1728B52AA6E4}">
                <adec:decorative xmlns:adec="http://schemas.microsoft.com/office/drawing/2017/decorative" xmlns="" val="1"/>
              </a:ext>
            </a:extLst>
          </p:cNvPr>
          <p:cNvSpPr/>
          <p:nvPr/>
        </p:nvSpPr>
        <p:spPr>
          <a:xfrm>
            <a:off x="0" y="0"/>
            <a:ext cx="12191999" cy="126130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itle 50">
            <a:extLst>
              <a:ext uri="{FF2B5EF4-FFF2-40B4-BE49-F238E27FC236}">
                <a16:creationId xmlns:a16="http://schemas.microsoft.com/office/drawing/2014/main" xmlns="" id="{81106388-D403-4B91-A69F-5483F485A162}"/>
              </a:ext>
            </a:extLst>
          </p:cNvPr>
          <p:cNvSpPr>
            <a:spLocks noGrp="1"/>
          </p:cNvSpPr>
          <p:nvPr>
            <p:ph type="title"/>
          </p:nvPr>
        </p:nvSpPr>
        <p:spPr>
          <a:xfrm>
            <a:off x="2681553" y="342231"/>
            <a:ext cx="7400039" cy="757130"/>
          </a:xfrm>
        </p:spPr>
        <p:txBody>
          <a:bodyPr/>
          <a:lstStyle/>
          <a:p>
            <a:r>
              <a:rPr lang="en-US"/>
              <a:t>Team Profile</a:t>
            </a:r>
          </a:p>
        </p:txBody>
      </p:sp>
      <p:grpSp>
        <p:nvGrpSpPr>
          <p:cNvPr id="11" name="Group 10">
            <a:extLst>
              <a:ext uri="{FF2B5EF4-FFF2-40B4-BE49-F238E27FC236}">
                <a16:creationId xmlns:a16="http://schemas.microsoft.com/office/drawing/2014/main" xmlns="" id="{14DC22F8-27E5-4290-BB14-30FBE6668946}"/>
              </a:ext>
              <a:ext uri="{C183D7F6-B498-43B3-948B-1728B52AA6E4}">
                <adec:decorative xmlns:adec="http://schemas.microsoft.com/office/drawing/2017/decorative" xmlns="" val="1"/>
              </a:ext>
            </a:extLst>
          </p:cNvPr>
          <p:cNvGrpSpPr/>
          <p:nvPr/>
        </p:nvGrpSpPr>
        <p:grpSpPr>
          <a:xfrm flipH="1" flipV="1">
            <a:off x="129545" y="141868"/>
            <a:ext cx="639670" cy="634447"/>
            <a:chOff x="11314790" y="6190724"/>
            <a:chExt cx="639670" cy="634447"/>
          </a:xfrm>
        </p:grpSpPr>
        <p:sp>
          <p:nvSpPr>
            <p:cNvPr id="34" name="Oval 33">
              <a:extLst>
                <a:ext uri="{FF2B5EF4-FFF2-40B4-BE49-F238E27FC236}">
                  <a16:creationId xmlns:a16="http://schemas.microsoft.com/office/drawing/2014/main" xmlns="" id="{608592C6-25BA-49FD-B6E4-2133BC9E092E}"/>
                </a:ext>
              </a:extLst>
            </p:cNvPr>
            <p:cNvSpPr/>
            <p:nvPr/>
          </p:nvSpPr>
          <p:spPr>
            <a:xfrm rot="7412770">
              <a:off x="11534401" y="6635074"/>
              <a:ext cx="112785" cy="112785"/>
            </a:xfrm>
            <a:prstGeom prst="ellipse">
              <a:avLst/>
            </a:prstGeom>
            <a:solidFill>
              <a:srgbClr val="BAC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xmlns="" id="{968AE7ED-67CA-4A39-8D94-236EB58FF571}"/>
                </a:ext>
              </a:extLst>
            </p:cNvPr>
            <p:cNvSpPr/>
            <p:nvPr/>
          </p:nvSpPr>
          <p:spPr>
            <a:xfrm rot="7412770">
              <a:off x="11749070" y="6190724"/>
              <a:ext cx="205390" cy="2053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xmlns="" id="{0B968D45-4B43-4E20-9FE0-CEF42CDCBBED}"/>
                </a:ext>
              </a:extLst>
            </p:cNvPr>
            <p:cNvSpPr/>
            <p:nvPr/>
          </p:nvSpPr>
          <p:spPr>
            <a:xfrm rot="7412770">
              <a:off x="11314790" y="6731507"/>
              <a:ext cx="93664" cy="9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xmlns="" id="{4BE178DB-9194-41D5-A0FE-786C86AD95C4}"/>
                </a:ext>
              </a:extLst>
            </p:cNvPr>
            <p:cNvSpPr/>
            <p:nvPr/>
          </p:nvSpPr>
          <p:spPr>
            <a:xfrm rot="7412770">
              <a:off x="11667500" y="6462948"/>
              <a:ext cx="140853" cy="1408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xmlns="" id="{FCA999EF-84E3-4069-AA06-D6A716FA9D00}"/>
              </a:ext>
              <a:ext uri="{C183D7F6-B498-43B3-948B-1728B52AA6E4}">
                <adec:decorative xmlns:adec="http://schemas.microsoft.com/office/drawing/2017/decorative" xmlns="" val="1"/>
              </a:ext>
            </a:extLst>
          </p:cNvPr>
          <p:cNvGrpSpPr/>
          <p:nvPr/>
        </p:nvGrpSpPr>
        <p:grpSpPr>
          <a:xfrm>
            <a:off x="10563276" y="224009"/>
            <a:ext cx="1358278" cy="1351520"/>
            <a:chOff x="10563276" y="224009"/>
            <a:chExt cx="1358278" cy="1351520"/>
          </a:xfrm>
        </p:grpSpPr>
        <p:sp>
          <p:nvSpPr>
            <p:cNvPr id="7" name="Oval 6">
              <a:extLst>
                <a:ext uri="{FF2B5EF4-FFF2-40B4-BE49-F238E27FC236}">
                  <a16:creationId xmlns:a16="http://schemas.microsoft.com/office/drawing/2014/main" xmlns="" id="{AC564152-7DFE-4517-806B-DDC09D39B0DD}"/>
                </a:ext>
              </a:extLst>
            </p:cNvPr>
            <p:cNvSpPr/>
            <p:nvPr/>
          </p:nvSpPr>
          <p:spPr>
            <a:xfrm rot="9022872">
              <a:off x="10956095" y="617977"/>
              <a:ext cx="571875" cy="571874"/>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1EF02D05-577A-40DE-AB82-00B98DCF0C38}"/>
                </a:ext>
              </a:extLst>
            </p:cNvPr>
            <p:cNvSpPr/>
            <p:nvPr/>
          </p:nvSpPr>
          <p:spPr>
            <a:xfrm rot="9022872">
              <a:off x="11330510" y="1122781"/>
              <a:ext cx="329892" cy="452748"/>
            </a:xfrm>
            <a:custGeom>
              <a:avLst/>
              <a:gdLst>
                <a:gd name="connsiteX0" fmla="*/ 330340 w 660680"/>
                <a:gd name="connsiteY0" fmla="*/ 0 h 906726"/>
                <a:gd name="connsiteX1" fmla="*/ 414924 w 660680"/>
                <a:gd name="connsiteY1" fmla="*/ 69788 h 906726"/>
                <a:gd name="connsiteX2" fmla="*/ 660680 w 660680"/>
                <a:gd name="connsiteY2" fmla="*/ 663095 h 906726"/>
                <a:gd name="connsiteX3" fmla="*/ 643633 w 660680"/>
                <a:gd name="connsiteY3" fmla="*/ 832196 h 906726"/>
                <a:gd name="connsiteX4" fmla="*/ 624469 w 660680"/>
                <a:gd name="connsiteY4" fmla="*/ 906726 h 906726"/>
                <a:gd name="connsiteX5" fmla="*/ 579852 w 660680"/>
                <a:gd name="connsiteY5" fmla="*/ 890396 h 906726"/>
                <a:gd name="connsiteX6" fmla="*/ 330340 w 660680"/>
                <a:gd name="connsiteY6" fmla="*/ 852673 h 906726"/>
                <a:gd name="connsiteX7" fmla="*/ 80828 w 660680"/>
                <a:gd name="connsiteY7" fmla="*/ 890396 h 906726"/>
                <a:gd name="connsiteX8" fmla="*/ 36211 w 660680"/>
                <a:gd name="connsiteY8" fmla="*/ 906726 h 906726"/>
                <a:gd name="connsiteX9" fmla="*/ 17047 w 660680"/>
                <a:gd name="connsiteY9" fmla="*/ 832196 h 906726"/>
                <a:gd name="connsiteX10" fmla="*/ 0 w 660680"/>
                <a:gd name="connsiteY10" fmla="*/ 663095 h 906726"/>
                <a:gd name="connsiteX11" fmla="*/ 245756 w 660680"/>
                <a:gd name="connsiteY11" fmla="*/ 69788 h 906726"/>
                <a:gd name="connsiteX12" fmla="*/ 330340 w 660680"/>
                <a:gd name="connsiteY12" fmla="*/ 0 h 90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0680" h="906726">
                  <a:moveTo>
                    <a:pt x="330340" y="0"/>
                  </a:moveTo>
                  <a:lnTo>
                    <a:pt x="414924" y="69788"/>
                  </a:lnTo>
                  <a:cubicBezTo>
                    <a:pt x="566765" y="221628"/>
                    <a:pt x="660680" y="431394"/>
                    <a:pt x="660680" y="663095"/>
                  </a:cubicBezTo>
                  <a:cubicBezTo>
                    <a:pt x="660680" y="721020"/>
                    <a:pt x="654811" y="777575"/>
                    <a:pt x="643633" y="832196"/>
                  </a:cubicBezTo>
                  <a:lnTo>
                    <a:pt x="624469" y="906726"/>
                  </a:lnTo>
                  <a:lnTo>
                    <a:pt x="579852" y="890396"/>
                  </a:lnTo>
                  <a:cubicBezTo>
                    <a:pt x="501031" y="865880"/>
                    <a:pt x="417228" y="852673"/>
                    <a:pt x="330340" y="852673"/>
                  </a:cubicBezTo>
                  <a:cubicBezTo>
                    <a:pt x="243452" y="852673"/>
                    <a:pt x="159649" y="865880"/>
                    <a:pt x="80828" y="890396"/>
                  </a:cubicBezTo>
                  <a:lnTo>
                    <a:pt x="36211" y="906726"/>
                  </a:lnTo>
                  <a:lnTo>
                    <a:pt x="17047" y="832196"/>
                  </a:lnTo>
                  <a:cubicBezTo>
                    <a:pt x="5870" y="777575"/>
                    <a:pt x="0" y="721020"/>
                    <a:pt x="0" y="663095"/>
                  </a:cubicBezTo>
                  <a:cubicBezTo>
                    <a:pt x="0" y="431394"/>
                    <a:pt x="93915" y="221628"/>
                    <a:pt x="245756" y="69788"/>
                  </a:cubicBezTo>
                  <a:lnTo>
                    <a:pt x="3303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xmlns="" id="{6E39B5CD-CB20-4164-A01E-B1A025BA3C40}"/>
                </a:ext>
              </a:extLst>
            </p:cNvPr>
            <p:cNvSpPr/>
            <p:nvPr/>
          </p:nvSpPr>
          <p:spPr>
            <a:xfrm rot="12936853">
              <a:off x="11444729" y="782382"/>
              <a:ext cx="476825" cy="353636"/>
            </a:xfrm>
            <a:custGeom>
              <a:avLst/>
              <a:gdLst>
                <a:gd name="connsiteX0" fmla="*/ 508723 w 802852"/>
                <a:gd name="connsiteY0" fmla="*/ 0 h 595432"/>
                <a:gd name="connsiteX1" fmla="*/ 510235 w 802852"/>
                <a:gd name="connsiteY1" fmla="*/ 5881 h 595432"/>
                <a:gd name="connsiteX2" fmla="*/ 718268 w 802852"/>
                <a:gd name="connsiteY2" fmla="*/ 349676 h 595432"/>
                <a:gd name="connsiteX3" fmla="*/ 802852 w 802852"/>
                <a:gd name="connsiteY3" fmla="*/ 419464 h 595432"/>
                <a:gd name="connsiteX4" fmla="*/ 763257 w 802852"/>
                <a:gd name="connsiteY4" fmla="*/ 452133 h 595432"/>
                <a:gd name="connsiteX5" fmla="*/ 294129 w 802852"/>
                <a:gd name="connsiteY5" fmla="*/ 595432 h 595432"/>
                <a:gd name="connsiteX6" fmla="*/ 44617 w 802852"/>
                <a:gd name="connsiteY6" fmla="*/ 557709 h 595432"/>
                <a:gd name="connsiteX7" fmla="*/ 0 w 802852"/>
                <a:gd name="connsiteY7" fmla="*/ 541379 h 595432"/>
                <a:gd name="connsiteX8" fmla="*/ 1512 w 802852"/>
                <a:gd name="connsiteY8" fmla="*/ 535498 h 595432"/>
                <a:gd name="connsiteX9" fmla="*/ 476251 w 802852"/>
                <a:gd name="connsiteY9" fmla="*/ 11885 h 595432"/>
                <a:gd name="connsiteX10" fmla="*/ 508723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508723" y="0"/>
                  </a:moveTo>
                  <a:lnTo>
                    <a:pt x="510235" y="5881"/>
                  </a:lnTo>
                  <a:cubicBezTo>
                    <a:pt x="551094" y="137249"/>
                    <a:pt x="623368" y="254776"/>
                    <a:pt x="718268" y="349676"/>
                  </a:cubicBezTo>
                  <a:lnTo>
                    <a:pt x="802852" y="419464"/>
                  </a:lnTo>
                  <a:lnTo>
                    <a:pt x="763257" y="452133"/>
                  </a:lnTo>
                  <a:cubicBezTo>
                    <a:pt x="629342" y="542605"/>
                    <a:pt x="467905" y="595432"/>
                    <a:pt x="294129" y="595432"/>
                  </a:cubicBezTo>
                  <a:cubicBezTo>
                    <a:pt x="207241" y="595432"/>
                    <a:pt x="123438" y="582225"/>
                    <a:pt x="44617" y="557709"/>
                  </a:cubicBezTo>
                  <a:lnTo>
                    <a:pt x="0" y="541379"/>
                  </a:lnTo>
                  <a:lnTo>
                    <a:pt x="1512" y="535498"/>
                  </a:lnTo>
                  <a:cubicBezTo>
                    <a:pt x="75059" y="299036"/>
                    <a:pt x="250387" y="107417"/>
                    <a:pt x="476251" y="11885"/>
                  </a:cubicBezTo>
                  <a:lnTo>
                    <a:pt x="5087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xmlns="" id="{A777B9DB-72BF-478F-A3B4-9581CCD2AC4D}"/>
                </a:ext>
              </a:extLst>
            </p:cNvPr>
            <p:cNvSpPr/>
            <p:nvPr/>
          </p:nvSpPr>
          <p:spPr>
            <a:xfrm rot="4983617">
              <a:off x="10826098" y="1134081"/>
              <a:ext cx="476825" cy="353636"/>
            </a:xfrm>
            <a:custGeom>
              <a:avLst/>
              <a:gdLst>
                <a:gd name="connsiteX0" fmla="*/ 294129 w 802852"/>
                <a:gd name="connsiteY0" fmla="*/ 0 h 595432"/>
                <a:gd name="connsiteX1" fmla="*/ 326601 w 802852"/>
                <a:gd name="connsiteY1" fmla="*/ 11885 h 595432"/>
                <a:gd name="connsiteX2" fmla="*/ 801340 w 802852"/>
                <a:gd name="connsiteY2" fmla="*/ 535498 h 595432"/>
                <a:gd name="connsiteX3" fmla="*/ 802852 w 802852"/>
                <a:gd name="connsiteY3" fmla="*/ 541379 h 595432"/>
                <a:gd name="connsiteX4" fmla="*/ 758235 w 802852"/>
                <a:gd name="connsiteY4" fmla="*/ 557709 h 595432"/>
                <a:gd name="connsiteX5" fmla="*/ 508723 w 802852"/>
                <a:gd name="connsiteY5" fmla="*/ 595432 h 595432"/>
                <a:gd name="connsiteX6" fmla="*/ 39595 w 802852"/>
                <a:gd name="connsiteY6" fmla="*/ 452133 h 595432"/>
                <a:gd name="connsiteX7" fmla="*/ 0 w 802852"/>
                <a:gd name="connsiteY7" fmla="*/ 419464 h 595432"/>
                <a:gd name="connsiteX8" fmla="*/ 84584 w 802852"/>
                <a:gd name="connsiteY8" fmla="*/ 349676 h 595432"/>
                <a:gd name="connsiteX9" fmla="*/ 292617 w 802852"/>
                <a:gd name="connsiteY9" fmla="*/ 5881 h 595432"/>
                <a:gd name="connsiteX10" fmla="*/ 294129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294129" y="0"/>
                  </a:moveTo>
                  <a:lnTo>
                    <a:pt x="326601" y="11885"/>
                  </a:lnTo>
                  <a:cubicBezTo>
                    <a:pt x="552466" y="107417"/>
                    <a:pt x="727793" y="299036"/>
                    <a:pt x="801340" y="535498"/>
                  </a:cubicBezTo>
                  <a:lnTo>
                    <a:pt x="802852" y="541379"/>
                  </a:lnTo>
                  <a:lnTo>
                    <a:pt x="758235" y="557709"/>
                  </a:lnTo>
                  <a:cubicBezTo>
                    <a:pt x="679414" y="582225"/>
                    <a:pt x="595611" y="595432"/>
                    <a:pt x="508723" y="595432"/>
                  </a:cubicBezTo>
                  <a:cubicBezTo>
                    <a:pt x="334947" y="595432"/>
                    <a:pt x="173510" y="542605"/>
                    <a:pt x="39595" y="452133"/>
                  </a:cubicBezTo>
                  <a:lnTo>
                    <a:pt x="0" y="419464"/>
                  </a:lnTo>
                  <a:lnTo>
                    <a:pt x="84584" y="349676"/>
                  </a:lnTo>
                  <a:cubicBezTo>
                    <a:pt x="179485" y="254776"/>
                    <a:pt x="251758" y="137249"/>
                    <a:pt x="292617" y="5881"/>
                  </a:cubicBezTo>
                  <a:lnTo>
                    <a:pt x="29412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xmlns="" id="{D27D6ACB-713A-4639-A3A2-10CC26571788}"/>
                </a:ext>
              </a:extLst>
            </p:cNvPr>
            <p:cNvSpPr/>
            <p:nvPr/>
          </p:nvSpPr>
          <p:spPr>
            <a:xfrm rot="9022872" flipV="1">
              <a:off x="10819547" y="224009"/>
              <a:ext cx="329892" cy="452748"/>
            </a:xfrm>
            <a:custGeom>
              <a:avLst/>
              <a:gdLst>
                <a:gd name="connsiteX0" fmla="*/ 330340 w 660680"/>
                <a:gd name="connsiteY0" fmla="*/ 0 h 906726"/>
                <a:gd name="connsiteX1" fmla="*/ 414924 w 660680"/>
                <a:gd name="connsiteY1" fmla="*/ 69788 h 906726"/>
                <a:gd name="connsiteX2" fmla="*/ 660680 w 660680"/>
                <a:gd name="connsiteY2" fmla="*/ 663095 h 906726"/>
                <a:gd name="connsiteX3" fmla="*/ 643633 w 660680"/>
                <a:gd name="connsiteY3" fmla="*/ 832196 h 906726"/>
                <a:gd name="connsiteX4" fmla="*/ 624469 w 660680"/>
                <a:gd name="connsiteY4" fmla="*/ 906726 h 906726"/>
                <a:gd name="connsiteX5" fmla="*/ 579852 w 660680"/>
                <a:gd name="connsiteY5" fmla="*/ 890396 h 906726"/>
                <a:gd name="connsiteX6" fmla="*/ 330340 w 660680"/>
                <a:gd name="connsiteY6" fmla="*/ 852673 h 906726"/>
                <a:gd name="connsiteX7" fmla="*/ 80828 w 660680"/>
                <a:gd name="connsiteY7" fmla="*/ 890396 h 906726"/>
                <a:gd name="connsiteX8" fmla="*/ 36211 w 660680"/>
                <a:gd name="connsiteY8" fmla="*/ 906726 h 906726"/>
                <a:gd name="connsiteX9" fmla="*/ 17047 w 660680"/>
                <a:gd name="connsiteY9" fmla="*/ 832196 h 906726"/>
                <a:gd name="connsiteX10" fmla="*/ 0 w 660680"/>
                <a:gd name="connsiteY10" fmla="*/ 663095 h 906726"/>
                <a:gd name="connsiteX11" fmla="*/ 245756 w 660680"/>
                <a:gd name="connsiteY11" fmla="*/ 69788 h 906726"/>
                <a:gd name="connsiteX12" fmla="*/ 330340 w 660680"/>
                <a:gd name="connsiteY12" fmla="*/ 0 h 906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0680" h="906726">
                  <a:moveTo>
                    <a:pt x="330340" y="0"/>
                  </a:moveTo>
                  <a:lnTo>
                    <a:pt x="414924" y="69788"/>
                  </a:lnTo>
                  <a:cubicBezTo>
                    <a:pt x="566765" y="221628"/>
                    <a:pt x="660680" y="431394"/>
                    <a:pt x="660680" y="663095"/>
                  </a:cubicBezTo>
                  <a:cubicBezTo>
                    <a:pt x="660680" y="721020"/>
                    <a:pt x="654811" y="777575"/>
                    <a:pt x="643633" y="832196"/>
                  </a:cubicBezTo>
                  <a:lnTo>
                    <a:pt x="624469" y="906726"/>
                  </a:lnTo>
                  <a:lnTo>
                    <a:pt x="579852" y="890396"/>
                  </a:lnTo>
                  <a:cubicBezTo>
                    <a:pt x="501031" y="865880"/>
                    <a:pt x="417228" y="852673"/>
                    <a:pt x="330340" y="852673"/>
                  </a:cubicBezTo>
                  <a:cubicBezTo>
                    <a:pt x="243452" y="852673"/>
                    <a:pt x="159649" y="865880"/>
                    <a:pt x="80828" y="890396"/>
                  </a:cubicBezTo>
                  <a:lnTo>
                    <a:pt x="36211" y="906726"/>
                  </a:lnTo>
                  <a:lnTo>
                    <a:pt x="17047" y="832196"/>
                  </a:lnTo>
                  <a:cubicBezTo>
                    <a:pt x="5870" y="777575"/>
                    <a:pt x="0" y="721020"/>
                    <a:pt x="0" y="663095"/>
                  </a:cubicBezTo>
                  <a:cubicBezTo>
                    <a:pt x="0" y="431394"/>
                    <a:pt x="93915" y="221628"/>
                    <a:pt x="245756" y="69788"/>
                  </a:cubicBezTo>
                  <a:lnTo>
                    <a:pt x="33034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xmlns="" id="{EE0F614C-8E4F-47E7-A8E4-40AE91CF160F}"/>
                </a:ext>
              </a:extLst>
            </p:cNvPr>
            <p:cNvSpPr/>
            <p:nvPr/>
          </p:nvSpPr>
          <p:spPr>
            <a:xfrm rot="12936853" flipH="1" flipV="1">
              <a:off x="10563276" y="690761"/>
              <a:ext cx="476825" cy="353636"/>
            </a:xfrm>
            <a:custGeom>
              <a:avLst/>
              <a:gdLst>
                <a:gd name="connsiteX0" fmla="*/ 508723 w 802852"/>
                <a:gd name="connsiteY0" fmla="*/ 0 h 595432"/>
                <a:gd name="connsiteX1" fmla="*/ 510235 w 802852"/>
                <a:gd name="connsiteY1" fmla="*/ 5881 h 595432"/>
                <a:gd name="connsiteX2" fmla="*/ 718268 w 802852"/>
                <a:gd name="connsiteY2" fmla="*/ 349676 h 595432"/>
                <a:gd name="connsiteX3" fmla="*/ 802852 w 802852"/>
                <a:gd name="connsiteY3" fmla="*/ 419464 h 595432"/>
                <a:gd name="connsiteX4" fmla="*/ 763257 w 802852"/>
                <a:gd name="connsiteY4" fmla="*/ 452133 h 595432"/>
                <a:gd name="connsiteX5" fmla="*/ 294129 w 802852"/>
                <a:gd name="connsiteY5" fmla="*/ 595432 h 595432"/>
                <a:gd name="connsiteX6" fmla="*/ 44617 w 802852"/>
                <a:gd name="connsiteY6" fmla="*/ 557709 h 595432"/>
                <a:gd name="connsiteX7" fmla="*/ 0 w 802852"/>
                <a:gd name="connsiteY7" fmla="*/ 541379 h 595432"/>
                <a:gd name="connsiteX8" fmla="*/ 1512 w 802852"/>
                <a:gd name="connsiteY8" fmla="*/ 535498 h 595432"/>
                <a:gd name="connsiteX9" fmla="*/ 476251 w 802852"/>
                <a:gd name="connsiteY9" fmla="*/ 11885 h 595432"/>
                <a:gd name="connsiteX10" fmla="*/ 508723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508723" y="0"/>
                  </a:moveTo>
                  <a:lnTo>
                    <a:pt x="510235" y="5881"/>
                  </a:lnTo>
                  <a:cubicBezTo>
                    <a:pt x="551094" y="137249"/>
                    <a:pt x="623368" y="254776"/>
                    <a:pt x="718268" y="349676"/>
                  </a:cubicBezTo>
                  <a:lnTo>
                    <a:pt x="802852" y="419464"/>
                  </a:lnTo>
                  <a:lnTo>
                    <a:pt x="763257" y="452133"/>
                  </a:lnTo>
                  <a:cubicBezTo>
                    <a:pt x="629342" y="542605"/>
                    <a:pt x="467905" y="595432"/>
                    <a:pt x="294129" y="595432"/>
                  </a:cubicBezTo>
                  <a:cubicBezTo>
                    <a:pt x="207241" y="595432"/>
                    <a:pt x="123438" y="582225"/>
                    <a:pt x="44617" y="557709"/>
                  </a:cubicBezTo>
                  <a:lnTo>
                    <a:pt x="0" y="541379"/>
                  </a:lnTo>
                  <a:lnTo>
                    <a:pt x="1512" y="535498"/>
                  </a:lnTo>
                  <a:cubicBezTo>
                    <a:pt x="75059" y="299036"/>
                    <a:pt x="250387" y="107417"/>
                    <a:pt x="476251" y="11885"/>
                  </a:cubicBezTo>
                  <a:lnTo>
                    <a:pt x="5087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E40002F7-1AC3-4B69-9D70-930A6E9B2C0B}"/>
                </a:ext>
              </a:extLst>
            </p:cNvPr>
            <p:cNvSpPr/>
            <p:nvPr/>
          </p:nvSpPr>
          <p:spPr>
            <a:xfrm rot="4983617" flipH="1" flipV="1">
              <a:off x="11184201" y="313273"/>
              <a:ext cx="476825" cy="353636"/>
            </a:xfrm>
            <a:custGeom>
              <a:avLst/>
              <a:gdLst>
                <a:gd name="connsiteX0" fmla="*/ 294129 w 802852"/>
                <a:gd name="connsiteY0" fmla="*/ 0 h 595432"/>
                <a:gd name="connsiteX1" fmla="*/ 326601 w 802852"/>
                <a:gd name="connsiteY1" fmla="*/ 11885 h 595432"/>
                <a:gd name="connsiteX2" fmla="*/ 801340 w 802852"/>
                <a:gd name="connsiteY2" fmla="*/ 535498 h 595432"/>
                <a:gd name="connsiteX3" fmla="*/ 802852 w 802852"/>
                <a:gd name="connsiteY3" fmla="*/ 541379 h 595432"/>
                <a:gd name="connsiteX4" fmla="*/ 758235 w 802852"/>
                <a:gd name="connsiteY4" fmla="*/ 557709 h 595432"/>
                <a:gd name="connsiteX5" fmla="*/ 508723 w 802852"/>
                <a:gd name="connsiteY5" fmla="*/ 595432 h 595432"/>
                <a:gd name="connsiteX6" fmla="*/ 39595 w 802852"/>
                <a:gd name="connsiteY6" fmla="*/ 452133 h 595432"/>
                <a:gd name="connsiteX7" fmla="*/ 0 w 802852"/>
                <a:gd name="connsiteY7" fmla="*/ 419464 h 595432"/>
                <a:gd name="connsiteX8" fmla="*/ 84584 w 802852"/>
                <a:gd name="connsiteY8" fmla="*/ 349676 h 595432"/>
                <a:gd name="connsiteX9" fmla="*/ 292617 w 802852"/>
                <a:gd name="connsiteY9" fmla="*/ 5881 h 595432"/>
                <a:gd name="connsiteX10" fmla="*/ 294129 w 802852"/>
                <a:gd name="connsiteY10" fmla="*/ 0 h 59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852" h="595432">
                  <a:moveTo>
                    <a:pt x="294129" y="0"/>
                  </a:moveTo>
                  <a:lnTo>
                    <a:pt x="326601" y="11885"/>
                  </a:lnTo>
                  <a:cubicBezTo>
                    <a:pt x="552466" y="107417"/>
                    <a:pt x="727793" y="299036"/>
                    <a:pt x="801340" y="535498"/>
                  </a:cubicBezTo>
                  <a:lnTo>
                    <a:pt x="802852" y="541379"/>
                  </a:lnTo>
                  <a:lnTo>
                    <a:pt x="758235" y="557709"/>
                  </a:lnTo>
                  <a:cubicBezTo>
                    <a:pt x="679414" y="582225"/>
                    <a:pt x="595611" y="595432"/>
                    <a:pt x="508723" y="595432"/>
                  </a:cubicBezTo>
                  <a:cubicBezTo>
                    <a:pt x="334947" y="595432"/>
                    <a:pt x="173510" y="542605"/>
                    <a:pt x="39595" y="452133"/>
                  </a:cubicBezTo>
                  <a:lnTo>
                    <a:pt x="0" y="419464"/>
                  </a:lnTo>
                  <a:lnTo>
                    <a:pt x="84584" y="349676"/>
                  </a:lnTo>
                  <a:cubicBezTo>
                    <a:pt x="179485" y="254776"/>
                    <a:pt x="251758" y="137249"/>
                    <a:pt x="292617" y="5881"/>
                  </a:cubicBezTo>
                  <a:lnTo>
                    <a:pt x="29412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xmlns="" id="{9CA1EB44-BF14-4C96-A1B8-E69A058A2755}"/>
              </a:ext>
            </a:extLst>
          </p:cNvPr>
          <p:cNvSpPr txBox="1"/>
          <p:nvPr/>
        </p:nvSpPr>
        <p:spPr>
          <a:xfrm>
            <a:off x="2885510" y="1355276"/>
            <a:ext cx="3182281" cy="584775"/>
          </a:xfrm>
          <a:prstGeom prst="rect">
            <a:avLst/>
          </a:prstGeom>
          <a:noFill/>
        </p:spPr>
        <p:txBody>
          <a:bodyPr wrap="none" rtlCol="0">
            <a:spAutoFit/>
          </a:bodyPr>
          <a:lstStyle/>
          <a:p>
            <a:r>
              <a:rPr lang="en-US" sz="3200" b="1" u="sng" dirty="0">
                <a:ea typeface="Sophia" pitchFamily="50" charset="-128"/>
                <a:cs typeface="Cavolini" panose="03000502040302020204" pitchFamily="66" charset="0"/>
              </a:rPr>
              <a:t>Team Objective</a:t>
            </a:r>
          </a:p>
        </p:txBody>
      </p:sp>
      <p:sp>
        <p:nvSpPr>
          <p:cNvPr id="26" name="TextBox 25">
            <a:extLst>
              <a:ext uri="{FF2B5EF4-FFF2-40B4-BE49-F238E27FC236}">
                <a16:creationId xmlns:a16="http://schemas.microsoft.com/office/drawing/2014/main" xmlns="" id="{9D9D1A92-253E-4B77-A46D-501E72C59B79}"/>
              </a:ext>
            </a:extLst>
          </p:cNvPr>
          <p:cNvSpPr txBox="1"/>
          <p:nvPr/>
        </p:nvSpPr>
        <p:spPr>
          <a:xfrm>
            <a:off x="3575050" y="1891853"/>
            <a:ext cx="6409607" cy="400110"/>
          </a:xfrm>
          <a:prstGeom prst="rect">
            <a:avLst/>
          </a:prstGeom>
          <a:noFill/>
          <a:ln>
            <a:solidFill>
              <a:schemeClr val="accent1"/>
            </a:solidFill>
          </a:ln>
        </p:spPr>
        <p:txBody>
          <a:bodyPr wrap="square" rtlCol="0">
            <a:spAutoFit/>
          </a:bodyPr>
          <a:lstStyle/>
          <a:p>
            <a:r>
              <a:rPr lang="en-US" sz="2000" b="1" dirty="0" smtClean="0">
                <a:solidFill>
                  <a:srgbClr val="AA067B"/>
                </a:solidFill>
                <a:ea typeface="Sophia" pitchFamily="50" charset="-128"/>
                <a:cs typeface="Cavolini" panose="03000502040302020204" pitchFamily="66" charset="0"/>
              </a:rPr>
              <a:t>To learn and serve the nation throughout our </a:t>
            </a:r>
            <a:r>
              <a:rPr lang="en-US" sz="2000" b="1" dirty="0" smtClean="0">
                <a:solidFill>
                  <a:srgbClr val="AA067B"/>
                </a:solidFill>
                <a:ea typeface="Sophia" pitchFamily="50" charset="-128"/>
                <a:cs typeface="Cavolini" panose="03000502040302020204" pitchFamily="66" charset="0"/>
              </a:rPr>
              <a:t>life.</a:t>
            </a:r>
            <a:endParaRPr lang="en-US" sz="2000" b="1" dirty="0">
              <a:solidFill>
                <a:srgbClr val="AA067B"/>
              </a:solidFill>
              <a:ea typeface="Sophia" pitchFamily="50" charset="-128"/>
              <a:cs typeface="Cavolini" panose="03000502040302020204" pitchFamily="66" charset="0"/>
            </a:endParaRPr>
          </a:p>
        </p:txBody>
      </p:sp>
      <p:sp>
        <p:nvSpPr>
          <p:cNvPr id="29" name="TextBox 28">
            <a:extLst>
              <a:ext uri="{FF2B5EF4-FFF2-40B4-BE49-F238E27FC236}">
                <a16:creationId xmlns:a16="http://schemas.microsoft.com/office/drawing/2014/main" xmlns="" id="{85DEE6F9-80B6-40CD-886D-5381EFEA43A6}"/>
              </a:ext>
            </a:extLst>
          </p:cNvPr>
          <p:cNvSpPr txBox="1"/>
          <p:nvPr/>
        </p:nvSpPr>
        <p:spPr>
          <a:xfrm>
            <a:off x="2872512" y="2658346"/>
            <a:ext cx="2915892" cy="584775"/>
          </a:xfrm>
          <a:prstGeom prst="rect">
            <a:avLst/>
          </a:prstGeom>
          <a:noFill/>
        </p:spPr>
        <p:txBody>
          <a:bodyPr wrap="square" rtlCol="0">
            <a:spAutoFit/>
          </a:bodyPr>
          <a:lstStyle/>
          <a:p>
            <a:r>
              <a:rPr lang="en-US" sz="3200" b="1" u="sng" dirty="0">
                <a:ea typeface="Sophia" pitchFamily="50" charset="-128"/>
                <a:cs typeface="Cavolini" panose="03000502040302020204" pitchFamily="66" charset="0"/>
              </a:rPr>
              <a:t>Team Details</a:t>
            </a:r>
          </a:p>
        </p:txBody>
      </p:sp>
      <p:sp>
        <p:nvSpPr>
          <p:cNvPr id="30" name="TextBox 29">
            <a:extLst>
              <a:ext uri="{FF2B5EF4-FFF2-40B4-BE49-F238E27FC236}">
                <a16:creationId xmlns:a16="http://schemas.microsoft.com/office/drawing/2014/main" xmlns="" id="{4BABB3D8-4407-4C6A-A2C1-354C0B065760}"/>
              </a:ext>
            </a:extLst>
          </p:cNvPr>
          <p:cNvSpPr txBox="1"/>
          <p:nvPr/>
        </p:nvSpPr>
        <p:spPr>
          <a:xfrm>
            <a:off x="3562052" y="3194923"/>
            <a:ext cx="5596937" cy="3600986"/>
          </a:xfrm>
          <a:prstGeom prst="rect">
            <a:avLst/>
          </a:prstGeom>
          <a:noFill/>
        </p:spPr>
        <p:txBody>
          <a:bodyPr wrap="square" rtlCol="0">
            <a:spAutoFit/>
          </a:bodyPr>
          <a:lstStyle/>
          <a:p>
            <a:r>
              <a:rPr lang="en-IN" sz="2400" b="1" u="sng" dirty="0" smtClean="0">
                <a:solidFill>
                  <a:srgbClr val="160EB2"/>
                </a:solidFill>
                <a:ea typeface="Sophia" pitchFamily="50" charset="-128"/>
                <a:cs typeface="Cavolini" panose="03000502040302020204" pitchFamily="66" charset="0"/>
              </a:rPr>
              <a:t>GAME DEVELOPER:</a:t>
            </a:r>
            <a:endParaRPr lang="en-US" sz="2400" b="1" u="sng" dirty="0" smtClean="0">
              <a:solidFill>
                <a:srgbClr val="160EB2"/>
              </a:solidFill>
              <a:ea typeface="Sophia" pitchFamily="50" charset="-128"/>
              <a:cs typeface="Cavolini" panose="03000502040302020204" pitchFamily="66" charset="0"/>
            </a:endParaRPr>
          </a:p>
          <a:p>
            <a:r>
              <a:rPr lang="en-US" sz="2000" b="1" dirty="0" err="1" smtClean="0">
                <a:solidFill>
                  <a:srgbClr val="160EB2"/>
                </a:solidFill>
                <a:ea typeface="Sophia" pitchFamily="50" charset="-128"/>
                <a:cs typeface="Cavolini" panose="03000502040302020204" pitchFamily="66" charset="0"/>
              </a:rPr>
              <a:t>Agniswar</a:t>
            </a:r>
            <a:r>
              <a:rPr lang="en-US" sz="2000" b="1" dirty="0" smtClean="0">
                <a:solidFill>
                  <a:srgbClr val="160EB2"/>
                </a:solidFill>
                <a:ea typeface="Sophia" pitchFamily="50" charset="-128"/>
                <a:cs typeface="Cavolini" panose="03000502040302020204" pitchFamily="66" charset="0"/>
              </a:rPr>
              <a:t> </a:t>
            </a:r>
            <a:r>
              <a:rPr lang="en-US" sz="2000" b="1" dirty="0" err="1" smtClean="0">
                <a:solidFill>
                  <a:srgbClr val="160EB2"/>
                </a:solidFill>
                <a:ea typeface="Sophia" pitchFamily="50" charset="-128"/>
                <a:cs typeface="Cavolini" panose="03000502040302020204" pitchFamily="66" charset="0"/>
              </a:rPr>
              <a:t>Bhattacharjee</a:t>
            </a:r>
            <a:endParaRPr lang="en-US" sz="2000" b="1" dirty="0" smtClean="0">
              <a:solidFill>
                <a:srgbClr val="160EB2"/>
              </a:solidFill>
              <a:ea typeface="Sophia" pitchFamily="50" charset="-128"/>
              <a:cs typeface="Cavolini" panose="03000502040302020204" pitchFamily="66" charset="0"/>
            </a:endParaRPr>
          </a:p>
          <a:p>
            <a:r>
              <a:rPr lang="en-IN" sz="2000" b="1" dirty="0" smtClean="0">
                <a:solidFill>
                  <a:srgbClr val="160EB2"/>
                </a:solidFill>
                <a:ea typeface="Sophia" pitchFamily="50" charset="-128"/>
                <a:cs typeface="Cavolini" panose="03000502040302020204" pitchFamily="66" charset="0"/>
              </a:rPr>
              <a:t>Class-7-A</a:t>
            </a:r>
          </a:p>
          <a:p>
            <a:r>
              <a:rPr lang="en-IN" sz="2000" b="1" dirty="0" err="1" smtClean="0">
                <a:solidFill>
                  <a:srgbClr val="160EB2"/>
                </a:solidFill>
                <a:ea typeface="Sophia" pitchFamily="50" charset="-128"/>
                <a:cs typeface="Cavolini" panose="03000502040302020204" pitchFamily="66" charset="0"/>
              </a:rPr>
              <a:t>Kendriya</a:t>
            </a:r>
            <a:r>
              <a:rPr lang="en-IN" sz="2000" b="1" dirty="0" smtClean="0">
                <a:solidFill>
                  <a:srgbClr val="160EB2"/>
                </a:solidFill>
                <a:ea typeface="Sophia" pitchFamily="50" charset="-128"/>
                <a:cs typeface="Cavolini" panose="03000502040302020204" pitchFamily="66" charset="0"/>
              </a:rPr>
              <a:t> </a:t>
            </a:r>
            <a:r>
              <a:rPr lang="en-IN" sz="2000" b="1" dirty="0" err="1" smtClean="0">
                <a:solidFill>
                  <a:srgbClr val="160EB2"/>
                </a:solidFill>
                <a:ea typeface="Sophia" pitchFamily="50" charset="-128"/>
                <a:cs typeface="Cavolini" panose="03000502040302020204" pitchFamily="66" charset="0"/>
              </a:rPr>
              <a:t>Vidyalaya</a:t>
            </a:r>
            <a:r>
              <a:rPr lang="en-IN" sz="2000" b="1" dirty="0" smtClean="0">
                <a:solidFill>
                  <a:srgbClr val="160EB2"/>
                </a:solidFill>
                <a:ea typeface="Sophia" pitchFamily="50" charset="-128"/>
                <a:cs typeface="Cavolini" panose="03000502040302020204" pitchFamily="66" charset="0"/>
              </a:rPr>
              <a:t> No.1 </a:t>
            </a:r>
            <a:r>
              <a:rPr lang="en-IN" sz="2000" b="1" dirty="0" err="1" smtClean="0">
                <a:solidFill>
                  <a:srgbClr val="160EB2"/>
                </a:solidFill>
                <a:ea typeface="Sophia" pitchFamily="50" charset="-128"/>
                <a:cs typeface="Cavolini" panose="03000502040302020204" pitchFamily="66" charset="0"/>
              </a:rPr>
              <a:t>Kanchrapara</a:t>
            </a:r>
            <a:endParaRPr lang="en-US" sz="2000" b="1" dirty="0" smtClean="0">
              <a:solidFill>
                <a:srgbClr val="160EB2"/>
              </a:solidFill>
              <a:ea typeface="Sophia" pitchFamily="50" charset="-128"/>
              <a:cs typeface="Cavolini" panose="03000502040302020204" pitchFamily="66" charset="0"/>
            </a:endParaRPr>
          </a:p>
          <a:p>
            <a:r>
              <a:rPr lang="en-IN" sz="2000" b="1" dirty="0" smtClean="0">
                <a:solidFill>
                  <a:srgbClr val="160EB2"/>
                </a:solidFill>
                <a:ea typeface="Sophia" pitchFamily="50" charset="-128"/>
                <a:cs typeface="Cavolini" panose="03000502040302020204" pitchFamily="66" charset="0"/>
              </a:rPr>
              <a:t>Email: </a:t>
            </a:r>
            <a:r>
              <a:rPr lang="en-IN" sz="2000" b="1" dirty="0" smtClean="0">
                <a:solidFill>
                  <a:srgbClr val="160EB2"/>
                </a:solidFill>
                <a:ea typeface="Sophia" pitchFamily="50" charset="-128"/>
                <a:cs typeface="Cavolini" panose="03000502040302020204" pitchFamily="66" charset="0"/>
                <a:hlinkClick r:id="rId2"/>
              </a:rPr>
              <a:t>10000000agni@gmail.com</a:t>
            </a:r>
            <a:r>
              <a:rPr lang="en-IN" sz="2000" b="1" dirty="0" smtClean="0">
                <a:solidFill>
                  <a:srgbClr val="160EB2"/>
                </a:solidFill>
                <a:ea typeface="Sophia" pitchFamily="50" charset="-128"/>
                <a:cs typeface="Cavolini" panose="03000502040302020204" pitchFamily="66" charset="0"/>
              </a:rPr>
              <a:t> </a:t>
            </a:r>
          </a:p>
          <a:p>
            <a:endParaRPr lang="en-IN" sz="2000" b="1" dirty="0" smtClean="0">
              <a:solidFill>
                <a:srgbClr val="160EB2"/>
              </a:solidFill>
              <a:ea typeface="Sophia" pitchFamily="50" charset="-128"/>
              <a:cs typeface="Cavolini" panose="03000502040302020204" pitchFamily="66" charset="0"/>
            </a:endParaRPr>
          </a:p>
          <a:p>
            <a:r>
              <a:rPr lang="en-IN" sz="2400" b="1" u="sng" dirty="0" smtClean="0">
                <a:solidFill>
                  <a:srgbClr val="160EB2"/>
                </a:solidFill>
                <a:ea typeface="Sophia" pitchFamily="50" charset="-128"/>
                <a:cs typeface="Cavolini" panose="03000502040302020204" pitchFamily="66" charset="0"/>
              </a:rPr>
              <a:t>MENTOR:</a:t>
            </a:r>
          </a:p>
          <a:p>
            <a:r>
              <a:rPr lang="en-IN" sz="2000" b="1" dirty="0" smtClean="0">
                <a:solidFill>
                  <a:srgbClr val="160EB2"/>
                </a:solidFill>
                <a:ea typeface="Sophia" pitchFamily="50" charset="-128"/>
                <a:cs typeface="Cavolini" panose="03000502040302020204" pitchFamily="66" charset="0"/>
              </a:rPr>
              <a:t>Mrs. </a:t>
            </a:r>
            <a:r>
              <a:rPr lang="en-IN" sz="2000" b="1" dirty="0" err="1" smtClean="0">
                <a:solidFill>
                  <a:srgbClr val="160EB2"/>
                </a:solidFill>
                <a:ea typeface="Sophia" pitchFamily="50" charset="-128"/>
                <a:cs typeface="Cavolini" panose="03000502040302020204" pitchFamily="66" charset="0"/>
              </a:rPr>
              <a:t>Payal</a:t>
            </a:r>
            <a:r>
              <a:rPr lang="en-IN" sz="2000" b="1" dirty="0" smtClean="0">
                <a:solidFill>
                  <a:srgbClr val="160EB2"/>
                </a:solidFill>
                <a:ea typeface="Sophia" pitchFamily="50" charset="-128"/>
                <a:cs typeface="Cavolini" panose="03000502040302020204" pitchFamily="66" charset="0"/>
              </a:rPr>
              <a:t> </a:t>
            </a:r>
            <a:r>
              <a:rPr lang="en-IN" sz="2000" b="1" dirty="0" err="1" smtClean="0">
                <a:solidFill>
                  <a:srgbClr val="160EB2"/>
                </a:solidFill>
                <a:ea typeface="Sophia" pitchFamily="50" charset="-128"/>
                <a:cs typeface="Cavolini" panose="03000502040302020204" pitchFamily="66" charset="0"/>
              </a:rPr>
              <a:t>Bhattacharjee</a:t>
            </a:r>
            <a:endParaRPr lang="en-IN" sz="2000" b="1" dirty="0" smtClean="0">
              <a:solidFill>
                <a:srgbClr val="160EB2"/>
              </a:solidFill>
              <a:ea typeface="Sophia" pitchFamily="50" charset="-128"/>
              <a:cs typeface="Cavolini" panose="03000502040302020204" pitchFamily="66" charset="0"/>
            </a:endParaRPr>
          </a:p>
          <a:p>
            <a:r>
              <a:rPr lang="en-IN" sz="2000" b="1" dirty="0" smtClean="0">
                <a:solidFill>
                  <a:srgbClr val="160EB2"/>
                </a:solidFill>
                <a:ea typeface="Sophia" pitchFamily="50" charset="-128"/>
                <a:cs typeface="Cavolini" panose="03000502040302020204" pitchFamily="66" charset="0"/>
                <a:hlinkClick r:id="rId3"/>
              </a:rPr>
              <a:t>kv1kpapayal@gmail.com</a:t>
            </a:r>
            <a:r>
              <a:rPr lang="en-IN" sz="2000" b="1" dirty="0" smtClean="0">
                <a:solidFill>
                  <a:srgbClr val="160EB2"/>
                </a:solidFill>
                <a:ea typeface="Sophia" pitchFamily="50" charset="-128"/>
                <a:cs typeface="Cavolini" panose="03000502040302020204" pitchFamily="66" charset="0"/>
              </a:rPr>
              <a:t> </a:t>
            </a:r>
            <a:endParaRPr lang="en-IN" sz="2000" b="1" dirty="0" smtClean="0">
              <a:solidFill>
                <a:srgbClr val="160EB2"/>
              </a:solidFill>
              <a:ea typeface="Sophia" pitchFamily="50" charset="-128"/>
              <a:cs typeface="Cavolini" panose="03000502040302020204" pitchFamily="66" charset="0"/>
            </a:endParaRPr>
          </a:p>
          <a:p>
            <a:r>
              <a:rPr lang="en-IN" sz="2000" b="1" dirty="0" smtClean="0">
                <a:solidFill>
                  <a:srgbClr val="160EB2"/>
                </a:solidFill>
                <a:ea typeface="Sophia" pitchFamily="50" charset="-128"/>
                <a:cs typeface="Cavolini" panose="03000502040302020204" pitchFamily="66" charset="0"/>
              </a:rPr>
              <a:t>PGT(CS)</a:t>
            </a:r>
            <a:endParaRPr lang="en-IN" sz="2000" b="1" dirty="0" smtClean="0">
              <a:solidFill>
                <a:srgbClr val="160EB2"/>
              </a:solidFill>
              <a:ea typeface="Sophia" pitchFamily="50" charset="-128"/>
              <a:cs typeface="Cavolini" panose="03000502040302020204" pitchFamily="66" charset="0"/>
            </a:endParaRPr>
          </a:p>
          <a:p>
            <a:r>
              <a:rPr lang="en-IN" sz="2000" b="1" dirty="0" smtClean="0">
                <a:solidFill>
                  <a:srgbClr val="160EB2"/>
                </a:solidFill>
                <a:ea typeface="Sophia" pitchFamily="50" charset="-128"/>
                <a:cs typeface="Cavolini" panose="03000502040302020204" pitchFamily="66" charset="0"/>
              </a:rPr>
              <a:t>(Teacher of K V No.1 </a:t>
            </a:r>
            <a:r>
              <a:rPr lang="en-IN" sz="2000" b="1" dirty="0" err="1" smtClean="0">
                <a:solidFill>
                  <a:srgbClr val="160EB2"/>
                </a:solidFill>
                <a:ea typeface="Sophia" pitchFamily="50" charset="-128"/>
                <a:cs typeface="Cavolini" panose="03000502040302020204" pitchFamily="66" charset="0"/>
              </a:rPr>
              <a:t>Kanchrapara</a:t>
            </a:r>
            <a:r>
              <a:rPr lang="en-IN" sz="2000" b="1" dirty="0" smtClean="0">
                <a:solidFill>
                  <a:srgbClr val="160EB2"/>
                </a:solidFill>
                <a:ea typeface="Sophia" pitchFamily="50" charset="-128"/>
                <a:cs typeface="Cavolini" panose="03000502040302020204" pitchFamily="66" charset="0"/>
              </a:rPr>
              <a:t>)</a:t>
            </a:r>
            <a:endParaRPr lang="en-US" sz="2000" b="1" dirty="0">
              <a:solidFill>
                <a:srgbClr val="160EB2"/>
              </a:solidFill>
              <a:ea typeface="Sophia" pitchFamily="50" charset="-128"/>
              <a:cs typeface="Cavolini" panose="03000502040302020204" pitchFamily="66" charset="0"/>
            </a:endParaRPr>
          </a:p>
        </p:txBody>
      </p:sp>
      <p:grpSp>
        <p:nvGrpSpPr>
          <p:cNvPr id="48" name="Group 47">
            <a:extLst>
              <a:ext uri="{FF2B5EF4-FFF2-40B4-BE49-F238E27FC236}">
                <a16:creationId xmlns:a16="http://schemas.microsoft.com/office/drawing/2014/main" xmlns="" id="{EEE41D66-5575-40CC-9BAF-592BECB0D5A0}"/>
              </a:ext>
              <a:ext uri="{C183D7F6-B498-43B3-948B-1728B52AA6E4}">
                <adec:decorative xmlns:adec="http://schemas.microsoft.com/office/drawing/2017/decorative" xmlns="" val="1"/>
              </a:ext>
            </a:extLst>
          </p:cNvPr>
          <p:cNvGrpSpPr/>
          <p:nvPr/>
        </p:nvGrpSpPr>
        <p:grpSpPr>
          <a:xfrm>
            <a:off x="11223353" y="6038324"/>
            <a:ext cx="639670" cy="634447"/>
            <a:chOff x="11223353" y="6038324"/>
            <a:chExt cx="639670" cy="634447"/>
          </a:xfrm>
        </p:grpSpPr>
        <p:sp>
          <p:nvSpPr>
            <p:cNvPr id="4" name="Oval 3">
              <a:extLst>
                <a:ext uri="{FF2B5EF4-FFF2-40B4-BE49-F238E27FC236}">
                  <a16:creationId xmlns:a16="http://schemas.microsoft.com/office/drawing/2014/main" xmlns="" id="{04742759-7F6A-42E0-8F70-CD9DB2DBF8BF}"/>
                </a:ext>
              </a:extLst>
            </p:cNvPr>
            <p:cNvSpPr/>
            <p:nvPr/>
          </p:nvSpPr>
          <p:spPr>
            <a:xfrm rot="7412770">
              <a:off x="11442964" y="6482674"/>
              <a:ext cx="112785" cy="112785"/>
            </a:xfrm>
            <a:prstGeom prst="ellipse">
              <a:avLst/>
            </a:prstGeom>
            <a:solidFill>
              <a:srgbClr val="BAC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xmlns="" id="{98DBE560-D11B-4047-8DD8-1197C515412C}"/>
                </a:ext>
              </a:extLst>
            </p:cNvPr>
            <p:cNvSpPr/>
            <p:nvPr/>
          </p:nvSpPr>
          <p:spPr>
            <a:xfrm rot="7412770">
              <a:off x="11657633" y="6038324"/>
              <a:ext cx="205390" cy="2053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2B2E44EB-C081-4935-A2CB-CB310EAF5E06}"/>
                </a:ext>
              </a:extLst>
            </p:cNvPr>
            <p:cNvSpPr/>
            <p:nvPr/>
          </p:nvSpPr>
          <p:spPr>
            <a:xfrm rot="7412770">
              <a:off x="11223353" y="6579107"/>
              <a:ext cx="93664" cy="9366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xmlns="" id="{E619DFC0-A44C-4F9A-A3D2-4ADB222739D6}"/>
                </a:ext>
              </a:extLst>
            </p:cNvPr>
            <p:cNvSpPr/>
            <p:nvPr/>
          </p:nvSpPr>
          <p:spPr>
            <a:xfrm rot="7412770">
              <a:off x="11576063" y="6310548"/>
              <a:ext cx="140853" cy="14085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2" name="Picture 1"/>
          <p:cNvPicPr>
            <a:picLocks noChangeAspect="1" noChangeArrowheads="1"/>
          </p:cNvPicPr>
          <p:nvPr/>
        </p:nvPicPr>
        <p:blipFill>
          <a:blip r:embed="rId4" cstate="print"/>
          <a:srcRect/>
          <a:stretch>
            <a:fillRect/>
          </a:stretch>
        </p:blipFill>
        <p:spPr bwMode="auto">
          <a:xfrm>
            <a:off x="324466" y="1607573"/>
            <a:ext cx="1952726" cy="2020530"/>
          </a:xfrm>
          <a:prstGeom prst="rect">
            <a:avLst/>
          </a:prstGeom>
          <a:noFill/>
          <a:ln w="9525">
            <a:noFill/>
            <a:miter lim="800000"/>
            <a:headEnd/>
            <a:tailEnd/>
          </a:ln>
          <a:effectLst/>
        </p:spPr>
      </p:pic>
      <p:sp>
        <p:nvSpPr>
          <p:cNvPr id="33" name="TextBox 32">
            <a:extLst>
              <a:ext uri="{FF2B5EF4-FFF2-40B4-BE49-F238E27FC236}">
                <a16:creationId xmlns:a16="http://schemas.microsoft.com/office/drawing/2014/main" xmlns="" id="{85DEE6F9-80B6-40CD-886D-5381EFEA43A6}"/>
              </a:ext>
            </a:extLst>
          </p:cNvPr>
          <p:cNvSpPr txBox="1"/>
          <p:nvPr/>
        </p:nvSpPr>
        <p:spPr>
          <a:xfrm>
            <a:off x="90060" y="3695626"/>
            <a:ext cx="2915892" cy="1077218"/>
          </a:xfrm>
          <a:prstGeom prst="rect">
            <a:avLst/>
          </a:prstGeom>
          <a:noFill/>
        </p:spPr>
        <p:txBody>
          <a:bodyPr wrap="square" rtlCol="0">
            <a:spAutoFit/>
          </a:bodyPr>
          <a:lstStyle/>
          <a:p>
            <a:r>
              <a:rPr lang="en-US" sz="3200" b="1" u="sng" dirty="0">
                <a:ea typeface="Sophia" pitchFamily="50" charset="-128"/>
                <a:cs typeface="Cavolini" panose="03000502040302020204" pitchFamily="66" charset="0"/>
              </a:rPr>
              <a:t>Team </a:t>
            </a:r>
            <a:r>
              <a:rPr lang="en-US" sz="3200" b="1" u="sng" dirty="0" smtClean="0">
                <a:ea typeface="Sophia" pitchFamily="50" charset="-128"/>
                <a:cs typeface="Cavolini" panose="03000502040302020204" pitchFamily="66" charset="0"/>
              </a:rPr>
              <a:t>Name:</a:t>
            </a:r>
          </a:p>
          <a:p>
            <a:r>
              <a:rPr lang="en-IN" sz="3200" b="1" dirty="0" smtClean="0">
                <a:solidFill>
                  <a:srgbClr val="AA067B"/>
                </a:solidFill>
                <a:ea typeface="Sophia" pitchFamily="50" charset="-128"/>
                <a:cs typeface="Cavolini" panose="03000502040302020204" pitchFamily="66" charset="0"/>
              </a:rPr>
              <a:t>The Hanu-G</a:t>
            </a:r>
            <a:endParaRPr lang="en-US" sz="3200" b="1" dirty="0">
              <a:solidFill>
                <a:srgbClr val="AA067B"/>
              </a:solidFill>
              <a:ea typeface="Sophia" pitchFamily="50" charset="-128"/>
              <a:cs typeface="Cavolini" panose="03000502040302020204" pitchFamily="66" charset="0"/>
            </a:endParaRPr>
          </a:p>
        </p:txBody>
      </p:sp>
    </p:spTree>
    <p:extLst>
      <p:ext uri="{BB962C8B-B14F-4D97-AF65-F5344CB8AC3E}">
        <p14:creationId xmlns:p14="http://schemas.microsoft.com/office/powerpoint/2010/main" xmlns="" val="270299689"/>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Custom 5">
      <a:dk1>
        <a:sysClr val="windowText" lastClr="000000"/>
      </a:dk1>
      <a:lt1>
        <a:sysClr val="window" lastClr="FFFFFF"/>
      </a:lt1>
      <a:dk2>
        <a:srgbClr val="212745"/>
      </a:dk2>
      <a:lt2>
        <a:srgbClr val="B4DCFA"/>
      </a:lt2>
      <a:accent1>
        <a:srgbClr val="4E67C8"/>
      </a:accent1>
      <a:accent2>
        <a:srgbClr val="83E1C8"/>
      </a:accent2>
      <a:accent3>
        <a:srgbClr val="A7EA52"/>
      </a:accent3>
      <a:accent4>
        <a:srgbClr val="5ECCF3"/>
      </a:accent4>
      <a:accent5>
        <a:srgbClr val="FF8021"/>
      </a:accent5>
      <a:accent6>
        <a:srgbClr val="F14124"/>
      </a:accent6>
      <a:hlink>
        <a:srgbClr val="2B816A"/>
      </a:hlink>
      <a:folHlink>
        <a:srgbClr val="59A8D1"/>
      </a:folHlink>
    </a:clrScheme>
    <a:fontScheme name="Custom 5">
      <a:majorFont>
        <a:latin typeface="Daytona Pro Condense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516C8970-2D94-4CA1-A12B-33C857029EA2}"/>
    </a:ext>
  </a:extLst>
</a:theme>
</file>

<file path=ppt/theme/theme2.xml><?xml version="1.0" encoding="utf-8"?>
<a:theme xmlns:a="http://schemas.openxmlformats.org/drawingml/2006/main" name="1_Custom Design">
  <a:themeElements>
    <a:clrScheme name="Custom 15">
      <a:dk1>
        <a:sysClr val="windowText" lastClr="000000"/>
      </a:dk1>
      <a:lt1>
        <a:sysClr val="window" lastClr="FFFFFF"/>
      </a:lt1>
      <a:dk2>
        <a:srgbClr val="454551"/>
      </a:dk2>
      <a:lt2>
        <a:srgbClr val="D8D9DC"/>
      </a:lt2>
      <a:accent1>
        <a:srgbClr val="E408A6"/>
      </a:accent1>
      <a:accent2>
        <a:srgbClr val="C830CC"/>
      </a:accent2>
      <a:accent3>
        <a:srgbClr val="03ECFE"/>
      </a:accent3>
      <a:accent4>
        <a:srgbClr val="4775E7"/>
      </a:accent4>
      <a:accent5>
        <a:srgbClr val="8971E1"/>
      </a:accent5>
      <a:accent6>
        <a:srgbClr val="D54773"/>
      </a:accent6>
      <a:hlink>
        <a:srgbClr val="00767F"/>
      </a:hlink>
      <a:folHlink>
        <a:srgbClr val="AB057C"/>
      </a:folHlink>
    </a:clrScheme>
    <a:fontScheme name="Custom 4">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6082AFC1-2CC7-4A91-A70C-3DA636A9A864}"/>
    </a:ext>
  </a:extLst>
</a:theme>
</file>

<file path=ppt/theme/theme3.xml><?xml version="1.0" encoding="utf-8"?>
<a:theme xmlns:a="http://schemas.openxmlformats.org/drawingml/2006/main" name="2_Custom Design">
  <a:themeElements>
    <a:clrScheme name="Example2">
      <a:dk1>
        <a:sysClr val="windowText" lastClr="000000"/>
      </a:dk1>
      <a:lt1>
        <a:sysClr val="window" lastClr="FFFFFF"/>
      </a:lt1>
      <a:dk2>
        <a:srgbClr val="400D0D"/>
      </a:dk2>
      <a:lt2>
        <a:srgbClr val="E7E6E6"/>
      </a:lt2>
      <a:accent1>
        <a:srgbClr val="400D0D"/>
      </a:accent1>
      <a:accent2>
        <a:srgbClr val="FEC730"/>
      </a:accent2>
      <a:accent3>
        <a:srgbClr val="B9E4ED"/>
      </a:accent3>
      <a:accent4>
        <a:srgbClr val="400D0D"/>
      </a:accent4>
      <a:accent5>
        <a:srgbClr val="5B9BD5"/>
      </a:accent5>
      <a:accent6>
        <a:srgbClr val="70AD47"/>
      </a:accent6>
      <a:hlink>
        <a:srgbClr val="154953"/>
      </a:hlink>
      <a:folHlink>
        <a:srgbClr val="966E00"/>
      </a:folHlink>
    </a:clrScheme>
    <a:fontScheme name="Example 2">
      <a:majorFont>
        <a:latin typeface="The Hand Extrablack"/>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46ACF0A1-8876-46B2-98E5-4A4F3B154C90}"/>
    </a:ext>
  </a:extLst>
</a:theme>
</file>

<file path=ppt/theme/theme4.xml><?xml version="1.0" encoding="utf-8"?>
<a:theme xmlns:a="http://schemas.openxmlformats.org/drawingml/2006/main" name="3_Custom Design">
  <a:themeElements>
    <a:clrScheme name="Example3">
      <a:dk1>
        <a:sysClr val="windowText" lastClr="000000"/>
      </a:dk1>
      <a:lt1>
        <a:sysClr val="window" lastClr="FFFFFF"/>
      </a:lt1>
      <a:dk2>
        <a:srgbClr val="455F51"/>
      </a:dk2>
      <a:lt2>
        <a:srgbClr val="F3F9D7"/>
      </a:lt2>
      <a:accent1>
        <a:srgbClr val="57AA00"/>
      </a:accent1>
      <a:accent2>
        <a:srgbClr val="1C8101"/>
      </a:accent2>
      <a:accent3>
        <a:srgbClr val="BACD11"/>
      </a:accent3>
      <a:accent4>
        <a:srgbClr val="029676"/>
      </a:accent4>
      <a:accent5>
        <a:srgbClr val="4AB5C4"/>
      </a:accent5>
      <a:accent6>
        <a:srgbClr val="0989B1"/>
      </a:accent6>
      <a:hlink>
        <a:srgbClr val="6B9F25"/>
      </a:hlink>
      <a:folHlink>
        <a:srgbClr val="BA6906"/>
      </a:folHlink>
    </a:clrScheme>
    <a:fontScheme name="Example3">
      <a:majorFont>
        <a:latin typeface="Sagona ExtraLight"/>
        <a:ea typeface=""/>
        <a:cs typeface=""/>
      </a:majorFont>
      <a:minorFont>
        <a:latin typeface="Speak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Personal branding workbook with suggestions.potx" id="{17C61D4F-0C6F-42CF-8679-C67402FFCA90}" vid="{0B21F073-B37D-416A-865B-2D31FF24A99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63597ffe504ac265edad30776f92abe7">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c1fbb79cae71899274aec0ef068c36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BEA2CA9-B51C-4D7B-9C65-9F771DEC3178}">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4449132-1EB2-4452-92C0-26E2460BB385}">
  <ds:schemaRefs>
    <ds:schemaRef ds:uri="http://schemas.microsoft.com/sharepoint/v3/contenttype/forms"/>
  </ds:schemaRefs>
</ds:datastoreItem>
</file>

<file path=customXml/itemProps3.xml><?xml version="1.0" encoding="utf-8"?>
<ds:datastoreItem xmlns:ds="http://schemas.openxmlformats.org/officeDocument/2006/customXml" ds:itemID="{36016F9A-1C02-4611-A565-81CFF53FC48F}">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Personal branding template</Template>
  <TotalTime>250</TotalTime>
  <Words>1191</Words>
  <Application>Microsoft Macintosh PowerPoint</Application>
  <PresentationFormat>Custom</PresentationFormat>
  <Paragraphs>83</Paragraphs>
  <Slides>6</Slides>
  <Notes>0</Notes>
  <HiddenSlides>0</HiddenSlides>
  <MMClips>0</MMClips>
  <ScaleCrop>false</ScaleCrop>
  <HeadingPairs>
    <vt:vector size="4" baseType="variant">
      <vt:variant>
        <vt:lpstr>Theme</vt:lpstr>
      </vt:variant>
      <vt:variant>
        <vt:i4>4</vt:i4>
      </vt:variant>
      <vt:variant>
        <vt:lpstr>Slide Titles</vt:lpstr>
      </vt:variant>
      <vt:variant>
        <vt:i4>6</vt:i4>
      </vt:variant>
    </vt:vector>
  </HeadingPairs>
  <TitlesOfParts>
    <vt:vector size="10" baseType="lpstr">
      <vt:lpstr>Custom Design</vt:lpstr>
      <vt:lpstr>1_Custom Design</vt:lpstr>
      <vt:lpstr>2_Custom Design</vt:lpstr>
      <vt:lpstr>3_Custom Design</vt:lpstr>
      <vt:lpstr>“The Hanu-G”</vt:lpstr>
      <vt:lpstr>ABOUT “The Hanu-G”</vt:lpstr>
      <vt:lpstr>Slide 3</vt:lpstr>
      <vt:lpstr>Slide 4</vt:lpstr>
      <vt:lpstr>GLIMPSES OF HANU-G</vt:lpstr>
      <vt:lpstr>Team Profile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TOY IDEA TITLE}}</dc:title>
  <dc:creator>Ajay Singh Rajawat</dc:creator>
  <cp:lastModifiedBy>Windows User</cp:lastModifiedBy>
  <cp:revision>55</cp:revision>
  <dcterms:created xsi:type="dcterms:W3CDTF">2021-01-01T05:42:26Z</dcterms:created>
  <dcterms:modified xsi:type="dcterms:W3CDTF">2021-01-20T15:05:02Z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