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57" d="100"/>
          <a:sy n="57" d="100"/>
        </p:scale>
        <p:origin x="13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1E1143-5ADD-4B93-8C31-EC7D9B98F978}" type="doc">
      <dgm:prSet loTypeId="urn:microsoft.com/office/officeart/2018/2/layout/IconLabelList" loCatId="icon" qsTypeId="urn:microsoft.com/office/officeart/2005/8/quickstyle/simple1" qsCatId="simple" csTypeId="urn:microsoft.com/office/officeart/2005/8/colors/colorful2" csCatId="colorful" phldr="1"/>
      <dgm:spPr/>
      <dgm:t>
        <a:bodyPr/>
        <a:lstStyle/>
        <a:p>
          <a:endParaRPr lang="en-US"/>
        </a:p>
      </dgm:t>
    </dgm:pt>
    <dgm:pt modelId="{65277656-891B-414F-85C1-C521ECD91857}">
      <dgm:prSet custT="1"/>
      <dgm:spPr/>
      <dgm:t>
        <a:bodyPr/>
        <a:lstStyle/>
        <a:p>
          <a:pPr>
            <a:lnSpc>
              <a:spcPct val="100000"/>
            </a:lnSpc>
          </a:pPr>
          <a:r>
            <a:rPr lang="en-US" sz="1400" b="1" u="none" dirty="0"/>
            <a:t>Functional Requirements:</a:t>
          </a:r>
        </a:p>
      </dgm:t>
    </dgm:pt>
    <dgm:pt modelId="{A3700E99-067B-45DF-B3E5-420B9AE0D93B}" type="parTrans" cxnId="{8B0C61ED-6AE3-4DE3-8D58-67CFED2AC648}">
      <dgm:prSet/>
      <dgm:spPr/>
      <dgm:t>
        <a:bodyPr/>
        <a:lstStyle/>
        <a:p>
          <a:endParaRPr lang="en-US"/>
        </a:p>
      </dgm:t>
    </dgm:pt>
    <dgm:pt modelId="{493D8D5E-FD82-4126-82A4-D686AF0E290E}" type="sibTrans" cxnId="{8B0C61ED-6AE3-4DE3-8D58-67CFED2AC648}">
      <dgm:prSet/>
      <dgm:spPr/>
      <dgm:t>
        <a:bodyPr/>
        <a:lstStyle/>
        <a:p>
          <a:endParaRPr lang="en-US"/>
        </a:p>
      </dgm:t>
    </dgm:pt>
    <dgm:pt modelId="{3A7A0518-6746-422E-9C57-7B7D0FBE3BCD}">
      <dgm:prSet/>
      <dgm:spPr/>
      <dgm:t>
        <a:bodyPr/>
        <a:lstStyle/>
        <a:p>
          <a:pPr>
            <a:lnSpc>
              <a:spcPct val="100000"/>
            </a:lnSpc>
          </a:pPr>
          <a:r>
            <a:rPr lang="en-US" b="1"/>
            <a:t>Access to Practice Tests: </a:t>
          </a:r>
          <a:r>
            <a:rPr lang="en-US"/>
            <a:t>Users can take practice tests that mimic real driving exams. The system tracks their progress to help them assess their performance and find areas to improve.</a:t>
          </a:r>
        </a:p>
      </dgm:t>
    </dgm:pt>
    <dgm:pt modelId="{5B1FB2BE-3887-4507-9540-0EA4BE77ADA1}" type="parTrans" cxnId="{94757DDC-0457-47E4-9D1A-DC7CD6DF55EB}">
      <dgm:prSet/>
      <dgm:spPr/>
      <dgm:t>
        <a:bodyPr/>
        <a:lstStyle/>
        <a:p>
          <a:endParaRPr lang="en-US"/>
        </a:p>
      </dgm:t>
    </dgm:pt>
    <dgm:pt modelId="{3FB50331-0D21-4DA6-ADE5-DD340744FFD6}" type="sibTrans" cxnId="{94757DDC-0457-47E4-9D1A-DC7CD6DF55EB}">
      <dgm:prSet/>
      <dgm:spPr/>
      <dgm:t>
        <a:bodyPr/>
        <a:lstStyle/>
        <a:p>
          <a:endParaRPr lang="en-US"/>
        </a:p>
      </dgm:t>
    </dgm:pt>
    <dgm:pt modelId="{942FE6E5-B5DC-4013-89F1-A7B29E1ED9C7}">
      <dgm:prSet/>
      <dgm:spPr/>
      <dgm:t>
        <a:bodyPr/>
        <a:lstStyle/>
        <a:p>
          <a:pPr>
            <a:lnSpc>
              <a:spcPct val="100000"/>
            </a:lnSpc>
          </a:pPr>
          <a:r>
            <a:rPr lang="en-US" b="1" dirty="0"/>
            <a:t>Scheduling Driving Lessons:                         </a:t>
          </a:r>
          <a:r>
            <a:rPr lang="en-US" dirty="0"/>
            <a:t>Users can book lessons using a real-time calendar that shows available slots and prevents double bookings for better scheduling.</a:t>
          </a:r>
        </a:p>
      </dgm:t>
    </dgm:pt>
    <dgm:pt modelId="{857AA4E8-2A91-492B-93D6-78E1DF985AFF}" type="parTrans" cxnId="{EEFDB607-6145-4AF7-ADAA-2A04C7EFAFDF}">
      <dgm:prSet/>
      <dgm:spPr/>
      <dgm:t>
        <a:bodyPr/>
        <a:lstStyle/>
        <a:p>
          <a:endParaRPr lang="en-US"/>
        </a:p>
      </dgm:t>
    </dgm:pt>
    <dgm:pt modelId="{E43C1C73-8DC8-43F9-9EB7-8DD5D6E0B29B}" type="sibTrans" cxnId="{EEFDB607-6145-4AF7-ADAA-2A04C7EFAFDF}">
      <dgm:prSet/>
      <dgm:spPr/>
      <dgm:t>
        <a:bodyPr/>
        <a:lstStyle/>
        <a:p>
          <a:endParaRPr lang="en-US"/>
        </a:p>
      </dgm:t>
    </dgm:pt>
    <dgm:pt modelId="{3BABD03F-64F0-4F2D-99AF-0842BDAF972F}">
      <dgm:prSet custT="1"/>
      <dgm:spPr/>
      <dgm:t>
        <a:bodyPr/>
        <a:lstStyle/>
        <a:p>
          <a:pPr>
            <a:lnSpc>
              <a:spcPct val="100000"/>
            </a:lnSpc>
          </a:pPr>
          <a:r>
            <a:rPr lang="en-US" sz="1400" b="1" u="none" dirty="0"/>
            <a:t>Non-Functional Requirements:</a:t>
          </a:r>
        </a:p>
      </dgm:t>
    </dgm:pt>
    <dgm:pt modelId="{F9FDB0A9-B9DC-4D03-8495-47CAB9735631}" type="parTrans" cxnId="{A56E3394-0DF5-4116-BCC2-10FBB9A58E3E}">
      <dgm:prSet/>
      <dgm:spPr/>
      <dgm:t>
        <a:bodyPr/>
        <a:lstStyle/>
        <a:p>
          <a:endParaRPr lang="en-US"/>
        </a:p>
      </dgm:t>
    </dgm:pt>
    <dgm:pt modelId="{0FFA7E04-5595-4659-94C2-B3B019871E11}" type="sibTrans" cxnId="{A56E3394-0DF5-4116-BCC2-10FBB9A58E3E}">
      <dgm:prSet/>
      <dgm:spPr/>
      <dgm:t>
        <a:bodyPr/>
        <a:lstStyle/>
        <a:p>
          <a:endParaRPr lang="en-US"/>
        </a:p>
      </dgm:t>
    </dgm:pt>
    <dgm:pt modelId="{A769723F-877B-4474-8EE7-A147993910E7}">
      <dgm:prSet/>
      <dgm:spPr/>
      <dgm:t>
        <a:bodyPr/>
        <a:lstStyle/>
        <a:p>
          <a:pPr>
            <a:lnSpc>
              <a:spcPct val="100000"/>
            </a:lnSpc>
          </a:pPr>
          <a:r>
            <a:rPr lang="en-US" b="1" dirty="0"/>
            <a:t>User Authentication:     </a:t>
          </a:r>
          <a:r>
            <a:rPr lang="en-US" dirty="0"/>
            <a:t>Users must create a unique, case-sensitive username and password. The system verifies these during login to ensure security.</a:t>
          </a:r>
        </a:p>
      </dgm:t>
    </dgm:pt>
    <dgm:pt modelId="{2DD03133-5D13-4BF9-A997-E22260578760}" type="parTrans" cxnId="{8846CD44-C1B7-4C49-9896-0B50A6C55FB7}">
      <dgm:prSet/>
      <dgm:spPr/>
      <dgm:t>
        <a:bodyPr/>
        <a:lstStyle/>
        <a:p>
          <a:endParaRPr lang="en-US"/>
        </a:p>
      </dgm:t>
    </dgm:pt>
    <dgm:pt modelId="{5DC3DF37-85C1-4D2B-B51E-0EDA0C2B32B2}" type="sibTrans" cxnId="{8846CD44-C1B7-4C49-9896-0B50A6C55FB7}">
      <dgm:prSet/>
      <dgm:spPr/>
      <dgm:t>
        <a:bodyPr/>
        <a:lstStyle/>
        <a:p>
          <a:endParaRPr lang="en-US"/>
        </a:p>
      </dgm:t>
    </dgm:pt>
    <dgm:pt modelId="{22D30A27-6C8D-4934-8187-8FE9B4DE1725}">
      <dgm:prSet/>
      <dgm:spPr/>
      <dgm:t>
        <a:bodyPr/>
        <a:lstStyle/>
        <a:p>
          <a:pPr>
            <a:lnSpc>
              <a:spcPct val="100000"/>
            </a:lnSpc>
          </a:pPr>
          <a:r>
            <a:rPr lang="en-US" b="1"/>
            <a:t>Cloud-Based Architecture: </a:t>
          </a:r>
          <a:r>
            <a:rPr lang="en-US"/>
            <a:t>The application will be cloud-based for scalability and access from multiple devices, allowing users to connect from anywhere with internet access.</a:t>
          </a:r>
        </a:p>
      </dgm:t>
    </dgm:pt>
    <dgm:pt modelId="{3B9B5669-B51E-469F-8A14-61AF3A0E72EF}" type="parTrans" cxnId="{AA8940BD-864A-4121-B42E-4F2239D132A4}">
      <dgm:prSet/>
      <dgm:spPr/>
      <dgm:t>
        <a:bodyPr/>
        <a:lstStyle/>
        <a:p>
          <a:endParaRPr lang="en-US"/>
        </a:p>
      </dgm:t>
    </dgm:pt>
    <dgm:pt modelId="{9DE95BF3-276F-46EE-B0FF-294DD3704D6C}" type="sibTrans" cxnId="{AA8940BD-864A-4121-B42E-4F2239D132A4}">
      <dgm:prSet/>
      <dgm:spPr/>
      <dgm:t>
        <a:bodyPr/>
        <a:lstStyle/>
        <a:p>
          <a:endParaRPr lang="en-US"/>
        </a:p>
      </dgm:t>
    </dgm:pt>
    <dgm:pt modelId="{0D55D5F8-B2D9-4094-B0E4-DD11D7C6C280}" type="pres">
      <dgm:prSet presAssocID="{EB1E1143-5ADD-4B93-8C31-EC7D9B98F978}" presName="root" presStyleCnt="0">
        <dgm:presLayoutVars>
          <dgm:dir/>
          <dgm:resizeHandles val="exact"/>
        </dgm:presLayoutVars>
      </dgm:prSet>
      <dgm:spPr/>
    </dgm:pt>
    <dgm:pt modelId="{46D955AD-344A-4644-9F76-8E4F3908E683}" type="pres">
      <dgm:prSet presAssocID="{65277656-891B-414F-85C1-C521ECD91857}" presName="compNode" presStyleCnt="0"/>
      <dgm:spPr/>
    </dgm:pt>
    <dgm:pt modelId="{BCF3A35C-5DCA-43EC-BED5-47182F3D0598}" type="pres">
      <dgm:prSet presAssocID="{65277656-891B-414F-85C1-C521ECD91857}" presName="iconRect" presStyleLbl="node1" presStyleIdx="0" presStyleCnt="6" custScaleX="222222" custScaleY="92495" custLinFactY="30383" custLinFactNeighborX="25246" custLinFactNeighborY="100000"/>
      <dgm:spPr>
        <a:prstGeom prst="rightArrow">
          <a:avLst/>
        </a:prstGeom>
      </dgm:spPr>
    </dgm:pt>
    <dgm:pt modelId="{20AB5C44-4A8F-49F8-99C1-3F547A276951}" type="pres">
      <dgm:prSet presAssocID="{65277656-891B-414F-85C1-C521ECD91857}" presName="spaceRect" presStyleCnt="0"/>
      <dgm:spPr/>
    </dgm:pt>
    <dgm:pt modelId="{9F1E8002-5C40-4FCD-92EA-72DF2B8DB530}" type="pres">
      <dgm:prSet presAssocID="{65277656-891B-414F-85C1-C521ECD91857}" presName="textRect" presStyleLbl="revTx" presStyleIdx="0" presStyleCnt="6" custLinFactNeighborX="-3558" custLinFactNeighborY="-40833">
        <dgm:presLayoutVars>
          <dgm:chMax val="1"/>
          <dgm:chPref val="1"/>
        </dgm:presLayoutVars>
      </dgm:prSet>
      <dgm:spPr/>
    </dgm:pt>
    <dgm:pt modelId="{5D605F88-7162-461F-9BAE-7A04354443B9}" type="pres">
      <dgm:prSet presAssocID="{493D8D5E-FD82-4126-82A4-D686AF0E290E}" presName="sibTrans" presStyleCnt="0"/>
      <dgm:spPr/>
    </dgm:pt>
    <dgm:pt modelId="{575D240D-44F9-456D-8576-044D707F753C}" type="pres">
      <dgm:prSet presAssocID="{3A7A0518-6746-422E-9C57-7B7D0FBE3BCD}" presName="compNode" presStyleCnt="0"/>
      <dgm:spPr/>
    </dgm:pt>
    <dgm:pt modelId="{D9B954EB-C042-4F14-81B4-4CCC728D661B}" type="pres">
      <dgm:prSet presAssocID="{3A7A0518-6746-422E-9C57-7B7D0FBE3BCD}" presName="iconRect" presStyleLbl="node1" presStyleIdx="1"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ploma Roll"/>
        </a:ext>
      </dgm:extLst>
    </dgm:pt>
    <dgm:pt modelId="{6EB3661D-5CAF-4885-886F-4D754B0E2733}" type="pres">
      <dgm:prSet presAssocID="{3A7A0518-6746-422E-9C57-7B7D0FBE3BCD}" presName="spaceRect" presStyleCnt="0"/>
      <dgm:spPr/>
    </dgm:pt>
    <dgm:pt modelId="{7F0C7F4E-924C-48BB-AB7A-41272DDFE76F}" type="pres">
      <dgm:prSet presAssocID="{3A7A0518-6746-422E-9C57-7B7D0FBE3BCD}" presName="textRect" presStyleLbl="revTx" presStyleIdx="1" presStyleCnt="6">
        <dgm:presLayoutVars>
          <dgm:chMax val="1"/>
          <dgm:chPref val="1"/>
        </dgm:presLayoutVars>
      </dgm:prSet>
      <dgm:spPr/>
    </dgm:pt>
    <dgm:pt modelId="{AE8C898A-9A67-4F2A-A1B1-437DDAE95BCE}" type="pres">
      <dgm:prSet presAssocID="{3FB50331-0D21-4DA6-ADE5-DD340744FFD6}" presName="sibTrans" presStyleCnt="0"/>
      <dgm:spPr/>
    </dgm:pt>
    <dgm:pt modelId="{6499333C-E0DE-46E8-B446-F46FE3BCF623}" type="pres">
      <dgm:prSet presAssocID="{942FE6E5-B5DC-4013-89F1-A7B29E1ED9C7}" presName="compNode" presStyleCnt="0"/>
      <dgm:spPr/>
    </dgm:pt>
    <dgm:pt modelId="{70635FBE-D69C-4A31-A406-C3BAD82F0E16}" type="pres">
      <dgm:prSet presAssocID="{942FE6E5-B5DC-4013-89F1-A7B29E1ED9C7}" presName="iconRect" presStyleLbl="node1" presStyleIdx="2"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ily Calendar"/>
        </a:ext>
      </dgm:extLst>
    </dgm:pt>
    <dgm:pt modelId="{72993DFE-F009-4C25-8E3C-3DB75ABC73E6}" type="pres">
      <dgm:prSet presAssocID="{942FE6E5-B5DC-4013-89F1-A7B29E1ED9C7}" presName="spaceRect" presStyleCnt="0"/>
      <dgm:spPr/>
    </dgm:pt>
    <dgm:pt modelId="{A29EFE89-3DAB-4DD9-9415-947F196EDD41}" type="pres">
      <dgm:prSet presAssocID="{942FE6E5-B5DC-4013-89F1-A7B29E1ED9C7}" presName="textRect" presStyleLbl="revTx" presStyleIdx="2" presStyleCnt="6">
        <dgm:presLayoutVars>
          <dgm:chMax val="1"/>
          <dgm:chPref val="1"/>
        </dgm:presLayoutVars>
      </dgm:prSet>
      <dgm:spPr/>
    </dgm:pt>
    <dgm:pt modelId="{4A6B4B67-19F9-49DB-8826-94E4129A89B5}" type="pres">
      <dgm:prSet presAssocID="{E43C1C73-8DC8-43F9-9EB7-8DD5D6E0B29B}" presName="sibTrans" presStyleCnt="0"/>
      <dgm:spPr/>
    </dgm:pt>
    <dgm:pt modelId="{91904EBD-95A0-4957-B182-013183E627AA}" type="pres">
      <dgm:prSet presAssocID="{3BABD03F-64F0-4F2D-99AF-0842BDAF972F}" presName="compNode" presStyleCnt="0"/>
      <dgm:spPr/>
    </dgm:pt>
    <dgm:pt modelId="{E5BD091B-544F-4B8B-93B2-F2F659A76D9D}" type="pres">
      <dgm:prSet presAssocID="{3BABD03F-64F0-4F2D-99AF-0842BDAF972F}" presName="iconRect" presStyleLbl="node1" presStyleIdx="3" presStyleCnt="6" custFlipVert="0" custScaleX="218620" custScaleY="87058" custLinFactY="22098" custLinFactNeighborX="-2416" custLinFactNeighborY="100000"/>
      <dgm:spPr>
        <a:prstGeom prst="rightArrow">
          <a:avLst/>
        </a:prstGeom>
      </dgm:spPr>
    </dgm:pt>
    <dgm:pt modelId="{82A830DB-1736-480D-9370-FC595FC52430}" type="pres">
      <dgm:prSet presAssocID="{3BABD03F-64F0-4F2D-99AF-0842BDAF972F}" presName="spaceRect" presStyleCnt="0"/>
      <dgm:spPr/>
    </dgm:pt>
    <dgm:pt modelId="{AB3C74AD-5903-4998-B284-D2FA57532896}" type="pres">
      <dgm:prSet presAssocID="{3BABD03F-64F0-4F2D-99AF-0842BDAF972F}" presName="textRect" presStyleLbl="revTx" presStyleIdx="3" presStyleCnt="6" custLinFactNeighborX="-9503" custLinFactNeighborY="-44989">
        <dgm:presLayoutVars>
          <dgm:chMax val="1"/>
          <dgm:chPref val="1"/>
        </dgm:presLayoutVars>
      </dgm:prSet>
      <dgm:spPr/>
    </dgm:pt>
    <dgm:pt modelId="{38C23E50-0939-44D4-B1FF-E832047FD096}" type="pres">
      <dgm:prSet presAssocID="{0FFA7E04-5595-4659-94C2-B3B019871E11}" presName="sibTrans" presStyleCnt="0"/>
      <dgm:spPr/>
    </dgm:pt>
    <dgm:pt modelId="{B62B53C2-3C89-440A-A491-5F3ED8A856CB}" type="pres">
      <dgm:prSet presAssocID="{A769723F-877B-4474-8EE7-A147993910E7}" presName="compNode" presStyleCnt="0"/>
      <dgm:spPr/>
    </dgm:pt>
    <dgm:pt modelId="{CCBB0175-8C89-46FE-AFAE-19A732D614CF}" type="pres">
      <dgm:prSet presAssocID="{A769723F-877B-4474-8EE7-A147993910E7}" presName="iconRect" presStyleLbl="node1" presStyleIdx="4"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nlock"/>
        </a:ext>
      </dgm:extLst>
    </dgm:pt>
    <dgm:pt modelId="{39FBBCFB-7B49-41CE-9723-ABBE41792CCE}" type="pres">
      <dgm:prSet presAssocID="{A769723F-877B-4474-8EE7-A147993910E7}" presName="spaceRect" presStyleCnt="0"/>
      <dgm:spPr/>
    </dgm:pt>
    <dgm:pt modelId="{8C4B91F3-68D0-4361-A5E8-4D209A337E1A}" type="pres">
      <dgm:prSet presAssocID="{A769723F-877B-4474-8EE7-A147993910E7}" presName="textRect" presStyleLbl="revTx" presStyleIdx="4" presStyleCnt="6">
        <dgm:presLayoutVars>
          <dgm:chMax val="1"/>
          <dgm:chPref val="1"/>
        </dgm:presLayoutVars>
      </dgm:prSet>
      <dgm:spPr/>
    </dgm:pt>
    <dgm:pt modelId="{EF9CEF11-8882-4F50-B96E-4D5A82673DF1}" type="pres">
      <dgm:prSet presAssocID="{5DC3DF37-85C1-4D2B-B51E-0EDA0C2B32B2}" presName="sibTrans" presStyleCnt="0"/>
      <dgm:spPr/>
    </dgm:pt>
    <dgm:pt modelId="{1BCBDC36-6765-4B68-B7B6-32ECA3DA3065}" type="pres">
      <dgm:prSet presAssocID="{22D30A27-6C8D-4934-8187-8FE9B4DE1725}" presName="compNode" presStyleCnt="0"/>
      <dgm:spPr/>
    </dgm:pt>
    <dgm:pt modelId="{D50E18D4-5BFF-451B-A46B-4D41AF74DA1B}" type="pres">
      <dgm:prSet presAssocID="{22D30A27-6C8D-4934-8187-8FE9B4DE1725}" presName="iconRect" presStyleLbl="node1" presStyleIdx="5"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ing Cloud"/>
        </a:ext>
      </dgm:extLst>
    </dgm:pt>
    <dgm:pt modelId="{318FC91C-544B-4AD4-B282-E17332E4CEB4}" type="pres">
      <dgm:prSet presAssocID="{22D30A27-6C8D-4934-8187-8FE9B4DE1725}" presName="spaceRect" presStyleCnt="0"/>
      <dgm:spPr/>
    </dgm:pt>
    <dgm:pt modelId="{8208F690-E331-4B21-BA7F-C7404E0A2866}" type="pres">
      <dgm:prSet presAssocID="{22D30A27-6C8D-4934-8187-8FE9B4DE1725}" presName="textRect" presStyleLbl="revTx" presStyleIdx="5" presStyleCnt="6">
        <dgm:presLayoutVars>
          <dgm:chMax val="1"/>
          <dgm:chPref val="1"/>
        </dgm:presLayoutVars>
      </dgm:prSet>
      <dgm:spPr/>
    </dgm:pt>
  </dgm:ptLst>
  <dgm:cxnLst>
    <dgm:cxn modelId="{EEFDB607-6145-4AF7-ADAA-2A04C7EFAFDF}" srcId="{EB1E1143-5ADD-4B93-8C31-EC7D9B98F978}" destId="{942FE6E5-B5DC-4013-89F1-A7B29E1ED9C7}" srcOrd="2" destOrd="0" parTransId="{857AA4E8-2A91-492B-93D6-78E1DF985AFF}" sibTransId="{E43C1C73-8DC8-43F9-9EB7-8DD5D6E0B29B}"/>
    <dgm:cxn modelId="{3EDFC72D-CEF7-4375-A1EA-3C0F23B188E3}" type="presOf" srcId="{22D30A27-6C8D-4934-8187-8FE9B4DE1725}" destId="{8208F690-E331-4B21-BA7F-C7404E0A2866}" srcOrd="0" destOrd="0" presId="urn:microsoft.com/office/officeart/2018/2/layout/IconLabelList"/>
    <dgm:cxn modelId="{7FF55A33-DFCE-4F38-8792-78823EBFA165}" type="presOf" srcId="{65277656-891B-414F-85C1-C521ECD91857}" destId="{9F1E8002-5C40-4FCD-92EA-72DF2B8DB530}" srcOrd="0" destOrd="0" presId="urn:microsoft.com/office/officeart/2018/2/layout/IconLabelList"/>
    <dgm:cxn modelId="{37751960-00E8-4016-8058-762B64667D26}" type="presOf" srcId="{3A7A0518-6746-422E-9C57-7B7D0FBE3BCD}" destId="{7F0C7F4E-924C-48BB-AB7A-41272DDFE76F}" srcOrd="0" destOrd="0" presId="urn:microsoft.com/office/officeart/2018/2/layout/IconLabelList"/>
    <dgm:cxn modelId="{8846CD44-C1B7-4C49-9896-0B50A6C55FB7}" srcId="{EB1E1143-5ADD-4B93-8C31-EC7D9B98F978}" destId="{A769723F-877B-4474-8EE7-A147993910E7}" srcOrd="4" destOrd="0" parTransId="{2DD03133-5D13-4BF9-A997-E22260578760}" sibTransId="{5DC3DF37-85C1-4D2B-B51E-0EDA0C2B32B2}"/>
    <dgm:cxn modelId="{A56E3394-0DF5-4116-BCC2-10FBB9A58E3E}" srcId="{EB1E1143-5ADD-4B93-8C31-EC7D9B98F978}" destId="{3BABD03F-64F0-4F2D-99AF-0842BDAF972F}" srcOrd="3" destOrd="0" parTransId="{F9FDB0A9-B9DC-4D03-8495-47CAB9735631}" sibTransId="{0FFA7E04-5595-4659-94C2-B3B019871E11}"/>
    <dgm:cxn modelId="{AA8940BD-864A-4121-B42E-4F2239D132A4}" srcId="{EB1E1143-5ADD-4B93-8C31-EC7D9B98F978}" destId="{22D30A27-6C8D-4934-8187-8FE9B4DE1725}" srcOrd="5" destOrd="0" parTransId="{3B9B5669-B51E-469F-8A14-61AF3A0E72EF}" sibTransId="{9DE95BF3-276F-46EE-B0FF-294DD3704D6C}"/>
    <dgm:cxn modelId="{9A5EFABF-B9F5-499D-B02C-0FA432030500}" type="presOf" srcId="{3BABD03F-64F0-4F2D-99AF-0842BDAF972F}" destId="{AB3C74AD-5903-4998-B284-D2FA57532896}" srcOrd="0" destOrd="0" presId="urn:microsoft.com/office/officeart/2018/2/layout/IconLabelList"/>
    <dgm:cxn modelId="{0771CFD2-D795-445A-900D-15865DAFF0A3}" type="presOf" srcId="{A769723F-877B-4474-8EE7-A147993910E7}" destId="{8C4B91F3-68D0-4361-A5E8-4D209A337E1A}" srcOrd="0" destOrd="0" presId="urn:microsoft.com/office/officeart/2018/2/layout/IconLabelList"/>
    <dgm:cxn modelId="{94757DDC-0457-47E4-9D1A-DC7CD6DF55EB}" srcId="{EB1E1143-5ADD-4B93-8C31-EC7D9B98F978}" destId="{3A7A0518-6746-422E-9C57-7B7D0FBE3BCD}" srcOrd="1" destOrd="0" parTransId="{5B1FB2BE-3887-4507-9540-0EA4BE77ADA1}" sibTransId="{3FB50331-0D21-4DA6-ADE5-DD340744FFD6}"/>
    <dgm:cxn modelId="{3681FDEA-9626-475A-871D-A18DC9F22052}" type="presOf" srcId="{942FE6E5-B5DC-4013-89F1-A7B29E1ED9C7}" destId="{A29EFE89-3DAB-4DD9-9415-947F196EDD41}" srcOrd="0" destOrd="0" presId="urn:microsoft.com/office/officeart/2018/2/layout/IconLabelList"/>
    <dgm:cxn modelId="{B188D3EC-B8B0-44AD-8248-ED1024C103F4}" type="presOf" srcId="{EB1E1143-5ADD-4B93-8C31-EC7D9B98F978}" destId="{0D55D5F8-B2D9-4094-B0E4-DD11D7C6C280}" srcOrd="0" destOrd="0" presId="urn:microsoft.com/office/officeart/2018/2/layout/IconLabelList"/>
    <dgm:cxn modelId="{8B0C61ED-6AE3-4DE3-8D58-67CFED2AC648}" srcId="{EB1E1143-5ADD-4B93-8C31-EC7D9B98F978}" destId="{65277656-891B-414F-85C1-C521ECD91857}" srcOrd="0" destOrd="0" parTransId="{A3700E99-067B-45DF-B3E5-420B9AE0D93B}" sibTransId="{493D8D5E-FD82-4126-82A4-D686AF0E290E}"/>
    <dgm:cxn modelId="{73B465E5-B858-4896-B22A-2CFD0A1B1179}" type="presParOf" srcId="{0D55D5F8-B2D9-4094-B0E4-DD11D7C6C280}" destId="{46D955AD-344A-4644-9F76-8E4F3908E683}" srcOrd="0" destOrd="0" presId="urn:microsoft.com/office/officeart/2018/2/layout/IconLabelList"/>
    <dgm:cxn modelId="{372C1807-AA0A-4415-8C71-A88D9F9DEDFE}" type="presParOf" srcId="{46D955AD-344A-4644-9F76-8E4F3908E683}" destId="{BCF3A35C-5DCA-43EC-BED5-47182F3D0598}" srcOrd="0" destOrd="0" presId="urn:microsoft.com/office/officeart/2018/2/layout/IconLabelList"/>
    <dgm:cxn modelId="{E973B181-AFEC-47DD-B608-725F8F2B52F3}" type="presParOf" srcId="{46D955AD-344A-4644-9F76-8E4F3908E683}" destId="{20AB5C44-4A8F-49F8-99C1-3F547A276951}" srcOrd="1" destOrd="0" presId="urn:microsoft.com/office/officeart/2018/2/layout/IconLabelList"/>
    <dgm:cxn modelId="{534144F7-E8EE-47C8-92A0-F64A497F7071}" type="presParOf" srcId="{46D955AD-344A-4644-9F76-8E4F3908E683}" destId="{9F1E8002-5C40-4FCD-92EA-72DF2B8DB530}" srcOrd="2" destOrd="0" presId="urn:microsoft.com/office/officeart/2018/2/layout/IconLabelList"/>
    <dgm:cxn modelId="{9178C03F-D89F-47E5-B01A-C519B28FAE08}" type="presParOf" srcId="{0D55D5F8-B2D9-4094-B0E4-DD11D7C6C280}" destId="{5D605F88-7162-461F-9BAE-7A04354443B9}" srcOrd="1" destOrd="0" presId="urn:microsoft.com/office/officeart/2018/2/layout/IconLabelList"/>
    <dgm:cxn modelId="{F5486614-BAAC-4E5B-BCD3-8C673F89F402}" type="presParOf" srcId="{0D55D5F8-B2D9-4094-B0E4-DD11D7C6C280}" destId="{575D240D-44F9-456D-8576-044D707F753C}" srcOrd="2" destOrd="0" presId="urn:microsoft.com/office/officeart/2018/2/layout/IconLabelList"/>
    <dgm:cxn modelId="{9F5FC7C6-1C85-4E04-9742-75D95D0B95A8}" type="presParOf" srcId="{575D240D-44F9-456D-8576-044D707F753C}" destId="{D9B954EB-C042-4F14-81B4-4CCC728D661B}" srcOrd="0" destOrd="0" presId="urn:microsoft.com/office/officeart/2018/2/layout/IconLabelList"/>
    <dgm:cxn modelId="{0ADCF9B5-B74B-4054-81A7-2322635E88DB}" type="presParOf" srcId="{575D240D-44F9-456D-8576-044D707F753C}" destId="{6EB3661D-5CAF-4885-886F-4D754B0E2733}" srcOrd="1" destOrd="0" presId="urn:microsoft.com/office/officeart/2018/2/layout/IconLabelList"/>
    <dgm:cxn modelId="{0A501947-D115-4D20-9295-77D53C5BB95A}" type="presParOf" srcId="{575D240D-44F9-456D-8576-044D707F753C}" destId="{7F0C7F4E-924C-48BB-AB7A-41272DDFE76F}" srcOrd="2" destOrd="0" presId="urn:microsoft.com/office/officeart/2018/2/layout/IconLabelList"/>
    <dgm:cxn modelId="{9AFD2C7B-4407-4B15-AD25-06F67DEACE44}" type="presParOf" srcId="{0D55D5F8-B2D9-4094-B0E4-DD11D7C6C280}" destId="{AE8C898A-9A67-4F2A-A1B1-437DDAE95BCE}" srcOrd="3" destOrd="0" presId="urn:microsoft.com/office/officeart/2018/2/layout/IconLabelList"/>
    <dgm:cxn modelId="{6345428C-0D81-4B87-9646-C0DE5908C471}" type="presParOf" srcId="{0D55D5F8-B2D9-4094-B0E4-DD11D7C6C280}" destId="{6499333C-E0DE-46E8-B446-F46FE3BCF623}" srcOrd="4" destOrd="0" presId="urn:microsoft.com/office/officeart/2018/2/layout/IconLabelList"/>
    <dgm:cxn modelId="{BF8115FE-E92C-4A8E-8B1B-CB88366FE672}" type="presParOf" srcId="{6499333C-E0DE-46E8-B446-F46FE3BCF623}" destId="{70635FBE-D69C-4A31-A406-C3BAD82F0E16}" srcOrd="0" destOrd="0" presId="urn:microsoft.com/office/officeart/2018/2/layout/IconLabelList"/>
    <dgm:cxn modelId="{121A91B1-7A13-497E-A464-323995974A9A}" type="presParOf" srcId="{6499333C-E0DE-46E8-B446-F46FE3BCF623}" destId="{72993DFE-F009-4C25-8E3C-3DB75ABC73E6}" srcOrd="1" destOrd="0" presId="urn:microsoft.com/office/officeart/2018/2/layout/IconLabelList"/>
    <dgm:cxn modelId="{65936FAA-06AE-4D50-A4E7-7379451DB54B}" type="presParOf" srcId="{6499333C-E0DE-46E8-B446-F46FE3BCF623}" destId="{A29EFE89-3DAB-4DD9-9415-947F196EDD41}" srcOrd="2" destOrd="0" presId="urn:microsoft.com/office/officeart/2018/2/layout/IconLabelList"/>
    <dgm:cxn modelId="{67AB3E4C-C26E-4833-946B-C6E6F1D88FE9}" type="presParOf" srcId="{0D55D5F8-B2D9-4094-B0E4-DD11D7C6C280}" destId="{4A6B4B67-19F9-49DB-8826-94E4129A89B5}" srcOrd="5" destOrd="0" presId="urn:microsoft.com/office/officeart/2018/2/layout/IconLabelList"/>
    <dgm:cxn modelId="{2E6A241F-6CBE-4D1F-8D9B-414A37A78302}" type="presParOf" srcId="{0D55D5F8-B2D9-4094-B0E4-DD11D7C6C280}" destId="{91904EBD-95A0-4957-B182-013183E627AA}" srcOrd="6" destOrd="0" presId="urn:microsoft.com/office/officeart/2018/2/layout/IconLabelList"/>
    <dgm:cxn modelId="{8D6613BE-5339-4E5F-81A0-C4656211BA4A}" type="presParOf" srcId="{91904EBD-95A0-4957-B182-013183E627AA}" destId="{E5BD091B-544F-4B8B-93B2-F2F659A76D9D}" srcOrd="0" destOrd="0" presId="urn:microsoft.com/office/officeart/2018/2/layout/IconLabelList"/>
    <dgm:cxn modelId="{68CA2523-6475-4B3C-A5A3-DBB848EC9A6A}" type="presParOf" srcId="{91904EBD-95A0-4957-B182-013183E627AA}" destId="{82A830DB-1736-480D-9370-FC595FC52430}" srcOrd="1" destOrd="0" presId="urn:microsoft.com/office/officeart/2018/2/layout/IconLabelList"/>
    <dgm:cxn modelId="{29B1B340-67D3-4C18-8EA4-6077BAB5C847}" type="presParOf" srcId="{91904EBD-95A0-4957-B182-013183E627AA}" destId="{AB3C74AD-5903-4998-B284-D2FA57532896}" srcOrd="2" destOrd="0" presId="urn:microsoft.com/office/officeart/2018/2/layout/IconLabelList"/>
    <dgm:cxn modelId="{BF369790-2FD6-4CC5-B130-312CDCA09B97}" type="presParOf" srcId="{0D55D5F8-B2D9-4094-B0E4-DD11D7C6C280}" destId="{38C23E50-0939-44D4-B1FF-E832047FD096}" srcOrd="7" destOrd="0" presId="urn:microsoft.com/office/officeart/2018/2/layout/IconLabelList"/>
    <dgm:cxn modelId="{1B25D332-C2F1-45E3-AD95-0608BF892076}" type="presParOf" srcId="{0D55D5F8-B2D9-4094-B0E4-DD11D7C6C280}" destId="{B62B53C2-3C89-440A-A491-5F3ED8A856CB}" srcOrd="8" destOrd="0" presId="urn:microsoft.com/office/officeart/2018/2/layout/IconLabelList"/>
    <dgm:cxn modelId="{6FC1C7DC-9949-4F94-9661-AEFF9C6E781F}" type="presParOf" srcId="{B62B53C2-3C89-440A-A491-5F3ED8A856CB}" destId="{CCBB0175-8C89-46FE-AFAE-19A732D614CF}" srcOrd="0" destOrd="0" presId="urn:microsoft.com/office/officeart/2018/2/layout/IconLabelList"/>
    <dgm:cxn modelId="{BFAD8D47-F3F7-4A17-B051-36C3C8D56119}" type="presParOf" srcId="{B62B53C2-3C89-440A-A491-5F3ED8A856CB}" destId="{39FBBCFB-7B49-41CE-9723-ABBE41792CCE}" srcOrd="1" destOrd="0" presId="urn:microsoft.com/office/officeart/2018/2/layout/IconLabelList"/>
    <dgm:cxn modelId="{8C5926A6-0CAF-473D-B4BF-C102A9D96441}" type="presParOf" srcId="{B62B53C2-3C89-440A-A491-5F3ED8A856CB}" destId="{8C4B91F3-68D0-4361-A5E8-4D209A337E1A}" srcOrd="2" destOrd="0" presId="urn:microsoft.com/office/officeart/2018/2/layout/IconLabelList"/>
    <dgm:cxn modelId="{84B674E2-7D85-4AD6-9E88-9CA26DADF5FE}" type="presParOf" srcId="{0D55D5F8-B2D9-4094-B0E4-DD11D7C6C280}" destId="{EF9CEF11-8882-4F50-B96E-4D5A82673DF1}" srcOrd="9" destOrd="0" presId="urn:microsoft.com/office/officeart/2018/2/layout/IconLabelList"/>
    <dgm:cxn modelId="{947CDC05-3BCE-4AE0-93CF-1B05CD0E8FE5}" type="presParOf" srcId="{0D55D5F8-B2D9-4094-B0E4-DD11D7C6C280}" destId="{1BCBDC36-6765-4B68-B7B6-32ECA3DA3065}" srcOrd="10" destOrd="0" presId="urn:microsoft.com/office/officeart/2018/2/layout/IconLabelList"/>
    <dgm:cxn modelId="{1E060B61-B835-4B53-95E3-CE405D782757}" type="presParOf" srcId="{1BCBDC36-6765-4B68-B7B6-32ECA3DA3065}" destId="{D50E18D4-5BFF-451B-A46B-4D41AF74DA1B}" srcOrd="0" destOrd="0" presId="urn:microsoft.com/office/officeart/2018/2/layout/IconLabelList"/>
    <dgm:cxn modelId="{5D10E86F-EA54-4F48-B122-BE4DA76A23D3}" type="presParOf" srcId="{1BCBDC36-6765-4B68-B7B6-32ECA3DA3065}" destId="{318FC91C-544B-4AD4-B282-E17332E4CEB4}" srcOrd="1" destOrd="0" presId="urn:microsoft.com/office/officeart/2018/2/layout/IconLabelList"/>
    <dgm:cxn modelId="{2A76B609-4903-4138-A3E6-6C56808C131B}" type="presParOf" srcId="{1BCBDC36-6765-4B68-B7B6-32ECA3DA3065}" destId="{8208F690-E331-4B21-BA7F-C7404E0A286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39CD54-1C2A-4103-8B85-0AA8D1BE83A4}"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EB23C1A1-593D-4F8D-BB67-249628A072F3}">
      <dgm:prSet/>
      <dgm:spPr/>
      <dgm:t>
        <a:bodyPr/>
        <a:lstStyle/>
        <a:p>
          <a:r>
            <a:rPr lang="en-US"/>
            <a:t>Admin Users will be able to remove or modify user accounts in response to any identified security threats.  </a:t>
          </a:r>
        </a:p>
      </dgm:t>
    </dgm:pt>
    <dgm:pt modelId="{DF3E3F61-7DDC-4E3F-8856-74358C1C3D8A}" type="parTrans" cxnId="{A3934E2A-A054-4C40-A074-0F1017A95E19}">
      <dgm:prSet/>
      <dgm:spPr/>
      <dgm:t>
        <a:bodyPr/>
        <a:lstStyle/>
        <a:p>
          <a:endParaRPr lang="en-US"/>
        </a:p>
      </dgm:t>
    </dgm:pt>
    <dgm:pt modelId="{A30C2B7A-856D-4AD1-ADDF-905E15D7DB1A}" type="sibTrans" cxnId="{A3934E2A-A054-4C40-A074-0F1017A95E19}">
      <dgm:prSet phldrT="01" phldr="0"/>
      <dgm:spPr/>
      <dgm:t>
        <a:bodyPr/>
        <a:lstStyle/>
        <a:p>
          <a:r>
            <a:rPr lang="en-US"/>
            <a:t>01</a:t>
          </a:r>
        </a:p>
      </dgm:t>
    </dgm:pt>
    <dgm:pt modelId="{E5113217-57ED-447A-B20F-3495F376554A}">
      <dgm:prSet/>
      <dgm:spPr/>
      <dgm:t>
        <a:bodyPr/>
        <a:lstStyle/>
        <a:p>
          <a:r>
            <a:rPr lang="en-US"/>
            <a:t>User accounts will be temporarily locked after a specified number of unsuccessful login attempts. </a:t>
          </a:r>
        </a:p>
      </dgm:t>
    </dgm:pt>
    <dgm:pt modelId="{2F3B9B87-0934-4C4E-9246-B22C7A22E10C}" type="parTrans" cxnId="{7702143E-8616-420B-9A44-F7F4D6855B29}">
      <dgm:prSet/>
      <dgm:spPr/>
      <dgm:t>
        <a:bodyPr/>
        <a:lstStyle/>
        <a:p>
          <a:endParaRPr lang="en-US"/>
        </a:p>
      </dgm:t>
    </dgm:pt>
    <dgm:pt modelId="{916DDAD3-BA7D-419A-B4C0-633071B18BFA}" type="sibTrans" cxnId="{7702143E-8616-420B-9A44-F7F4D6855B29}">
      <dgm:prSet phldrT="02" phldr="0"/>
      <dgm:spPr/>
      <dgm:t>
        <a:bodyPr/>
        <a:lstStyle/>
        <a:p>
          <a:r>
            <a:rPr lang="en-US"/>
            <a:t>02</a:t>
          </a:r>
        </a:p>
      </dgm:t>
    </dgm:pt>
    <dgm:pt modelId="{0805AA2A-A3F0-47DF-B9C1-7B8E20D82B59}">
      <dgm:prSet/>
      <dgm:spPr/>
      <dgm:t>
        <a:bodyPr/>
        <a:lstStyle/>
        <a:p>
          <a:r>
            <a:rPr lang="en-US"/>
            <a:t>The system will operate on a cloud-based platform.  </a:t>
          </a:r>
        </a:p>
      </dgm:t>
    </dgm:pt>
    <dgm:pt modelId="{DD8B9739-76B7-488C-A434-6790BA615C8B}" type="parTrans" cxnId="{71978463-5E48-4A5B-8DC7-E09AAEA85230}">
      <dgm:prSet/>
      <dgm:spPr/>
      <dgm:t>
        <a:bodyPr/>
        <a:lstStyle/>
        <a:p>
          <a:endParaRPr lang="en-US"/>
        </a:p>
      </dgm:t>
    </dgm:pt>
    <dgm:pt modelId="{CAB281C6-9472-4BD5-92ED-D76DD12F02FE}" type="sibTrans" cxnId="{71978463-5E48-4A5B-8DC7-E09AAEA85230}">
      <dgm:prSet phldrT="03" phldr="0"/>
      <dgm:spPr/>
      <dgm:t>
        <a:bodyPr/>
        <a:lstStyle/>
        <a:p>
          <a:r>
            <a:rPr lang="en-US"/>
            <a:t>03</a:t>
          </a:r>
        </a:p>
      </dgm:t>
    </dgm:pt>
    <dgm:pt modelId="{84D9A3BB-24D9-42CA-8CA0-6D146E71B55E}">
      <dgm:prSet/>
      <dgm:spPr/>
      <dgm:t>
        <a:bodyPr/>
        <a:lstStyle/>
        <a:p>
          <a:r>
            <a:rPr lang="en-US"/>
            <a:t>Usernames and passwords will be securely stored in an encrypted database, while ensuring uniqueness with case sensitivity.  </a:t>
          </a:r>
        </a:p>
      </dgm:t>
    </dgm:pt>
    <dgm:pt modelId="{FE7BB45B-205F-45BF-92C2-01AA99C63CC2}" type="parTrans" cxnId="{6775E709-AE5F-4A09-B88C-3BFB1663C5ED}">
      <dgm:prSet/>
      <dgm:spPr/>
      <dgm:t>
        <a:bodyPr/>
        <a:lstStyle/>
        <a:p>
          <a:endParaRPr lang="en-US"/>
        </a:p>
      </dgm:t>
    </dgm:pt>
    <dgm:pt modelId="{2A4B7FA0-422A-4B8A-8930-4788BD6AB65E}" type="sibTrans" cxnId="{6775E709-AE5F-4A09-B88C-3BFB1663C5ED}">
      <dgm:prSet phldrT="04" phldr="0"/>
      <dgm:spPr/>
      <dgm:t>
        <a:bodyPr/>
        <a:lstStyle/>
        <a:p>
          <a:r>
            <a:rPr lang="en-US"/>
            <a:t>04</a:t>
          </a:r>
        </a:p>
      </dgm:t>
    </dgm:pt>
    <dgm:pt modelId="{A981ED4E-06D2-44D0-8420-BAB70A38AE50}" type="pres">
      <dgm:prSet presAssocID="{4439CD54-1C2A-4103-8B85-0AA8D1BE83A4}" presName="Name0" presStyleCnt="0">
        <dgm:presLayoutVars>
          <dgm:animLvl val="lvl"/>
          <dgm:resizeHandles val="exact"/>
        </dgm:presLayoutVars>
      </dgm:prSet>
      <dgm:spPr/>
    </dgm:pt>
    <dgm:pt modelId="{08A8FA32-185B-47CD-8766-68DB30F1F928}" type="pres">
      <dgm:prSet presAssocID="{EB23C1A1-593D-4F8D-BB67-249628A072F3}" presName="compositeNode" presStyleCnt="0">
        <dgm:presLayoutVars>
          <dgm:bulletEnabled val="1"/>
        </dgm:presLayoutVars>
      </dgm:prSet>
      <dgm:spPr/>
    </dgm:pt>
    <dgm:pt modelId="{5DEAB524-D157-40C6-878D-9DD8C6B0DD42}" type="pres">
      <dgm:prSet presAssocID="{EB23C1A1-593D-4F8D-BB67-249628A072F3}" presName="bgRect" presStyleLbl="alignNode1" presStyleIdx="0" presStyleCnt="4"/>
      <dgm:spPr/>
    </dgm:pt>
    <dgm:pt modelId="{39FCB337-7C42-49AF-98A1-41AD465AAD00}" type="pres">
      <dgm:prSet presAssocID="{A30C2B7A-856D-4AD1-ADDF-905E15D7DB1A}" presName="sibTransNodeRect" presStyleLbl="alignNode1" presStyleIdx="0" presStyleCnt="4">
        <dgm:presLayoutVars>
          <dgm:chMax val="0"/>
          <dgm:bulletEnabled val="1"/>
        </dgm:presLayoutVars>
      </dgm:prSet>
      <dgm:spPr/>
    </dgm:pt>
    <dgm:pt modelId="{EFEB0EB9-A9C9-4739-ACE1-B84C2F7CBE6F}" type="pres">
      <dgm:prSet presAssocID="{EB23C1A1-593D-4F8D-BB67-249628A072F3}" presName="nodeRect" presStyleLbl="alignNode1" presStyleIdx="0" presStyleCnt="4">
        <dgm:presLayoutVars>
          <dgm:bulletEnabled val="1"/>
        </dgm:presLayoutVars>
      </dgm:prSet>
      <dgm:spPr/>
    </dgm:pt>
    <dgm:pt modelId="{8F3F317A-C145-472C-8A32-63BF558CD3C4}" type="pres">
      <dgm:prSet presAssocID="{A30C2B7A-856D-4AD1-ADDF-905E15D7DB1A}" presName="sibTrans" presStyleCnt="0"/>
      <dgm:spPr/>
    </dgm:pt>
    <dgm:pt modelId="{DD4AA3C9-1F7F-40C3-9661-1984F16C7DB6}" type="pres">
      <dgm:prSet presAssocID="{E5113217-57ED-447A-B20F-3495F376554A}" presName="compositeNode" presStyleCnt="0">
        <dgm:presLayoutVars>
          <dgm:bulletEnabled val="1"/>
        </dgm:presLayoutVars>
      </dgm:prSet>
      <dgm:spPr/>
    </dgm:pt>
    <dgm:pt modelId="{B78791C2-F0B8-4779-9282-9DE0C5EE245C}" type="pres">
      <dgm:prSet presAssocID="{E5113217-57ED-447A-B20F-3495F376554A}" presName="bgRect" presStyleLbl="alignNode1" presStyleIdx="1" presStyleCnt="4"/>
      <dgm:spPr/>
    </dgm:pt>
    <dgm:pt modelId="{6A180EEC-36B0-4919-AF5D-A9016DAB195D}" type="pres">
      <dgm:prSet presAssocID="{916DDAD3-BA7D-419A-B4C0-633071B18BFA}" presName="sibTransNodeRect" presStyleLbl="alignNode1" presStyleIdx="1" presStyleCnt="4">
        <dgm:presLayoutVars>
          <dgm:chMax val="0"/>
          <dgm:bulletEnabled val="1"/>
        </dgm:presLayoutVars>
      </dgm:prSet>
      <dgm:spPr/>
    </dgm:pt>
    <dgm:pt modelId="{B867E6C9-C66A-4ABD-AC90-3E0DDA64F767}" type="pres">
      <dgm:prSet presAssocID="{E5113217-57ED-447A-B20F-3495F376554A}" presName="nodeRect" presStyleLbl="alignNode1" presStyleIdx="1" presStyleCnt="4">
        <dgm:presLayoutVars>
          <dgm:bulletEnabled val="1"/>
        </dgm:presLayoutVars>
      </dgm:prSet>
      <dgm:spPr/>
    </dgm:pt>
    <dgm:pt modelId="{23A63B44-0A50-4A10-B604-00EAF977035F}" type="pres">
      <dgm:prSet presAssocID="{916DDAD3-BA7D-419A-B4C0-633071B18BFA}" presName="sibTrans" presStyleCnt="0"/>
      <dgm:spPr/>
    </dgm:pt>
    <dgm:pt modelId="{682BCF5D-72CC-4F90-951F-C966E462C1D4}" type="pres">
      <dgm:prSet presAssocID="{0805AA2A-A3F0-47DF-B9C1-7B8E20D82B59}" presName="compositeNode" presStyleCnt="0">
        <dgm:presLayoutVars>
          <dgm:bulletEnabled val="1"/>
        </dgm:presLayoutVars>
      </dgm:prSet>
      <dgm:spPr/>
    </dgm:pt>
    <dgm:pt modelId="{A9908637-FA26-4B59-A46B-19C6B72205C2}" type="pres">
      <dgm:prSet presAssocID="{0805AA2A-A3F0-47DF-B9C1-7B8E20D82B59}" presName="bgRect" presStyleLbl="alignNode1" presStyleIdx="2" presStyleCnt="4"/>
      <dgm:spPr/>
    </dgm:pt>
    <dgm:pt modelId="{FE24266F-B1B1-49DC-AC06-1C3894A4DA8C}" type="pres">
      <dgm:prSet presAssocID="{CAB281C6-9472-4BD5-92ED-D76DD12F02FE}" presName="sibTransNodeRect" presStyleLbl="alignNode1" presStyleIdx="2" presStyleCnt="4">
        <dgm:presLayoutVars>
          <dgm:chMax val="0"/>
          <dgm:bulletEnabled val="1"/>
        </dgm:presLayoutVars>
      </dgm:prSet>
      <dgm:spPr/>
    </dgm:pt>
    <dgm:pt modelId="{97BACD09-4B22-4150-A8D4-8F70F2DA2594}" type="pres">
      <dgm:prSet presAssocID="{0805AA2A-A3F0-47DF-B9C1-7B8E20D82B59}" presName="nodeRect" presStyleLbl="alignNode1" presStyleIdx="2" presStyleCnt="4">
        <dgm:presLayoutVars>
          <dgm:bulletEnabled val="1"/>
        </dgm:presLayoutVars>
      </dgm:prSet>
      <dgm:spPr/>
    </dgm:pt>
    <dgm:pt modelId="{3B52B542-136B-4329-9F16-53A60CF876A5}" type="pres">
      <dgm:prSet presAssocID="{CAB281C6-9472-4BD5-92ED-D76DD12F02FE}" presName="sibTrans" presStyleCnt="0"/>
      <dgm:spPr/>
    </dgm:pt>
    <dgm:pt modelId="{280FB70B-DEDF-4A1F-9FF8-771CF001E648}" type="pres">
      <dgm:prSet presAssocID="{84D9A3BB-24D9-42CA-8CA0-6D146E71B55E}" presName="compositeNode" presStyleCnt="0">
        <dgm:presLayoutVars>
          <dgm:bulletEnabled val="1"/>
        </dgm:presLayoutVars>
      </dgm:prSet>
      <dgm:spPr/>
    </dgm:pt>
    <dgm:pt modelId="{04543B60-1568-4F61-86BB-5BD84351FE17}" type="pres">
      <dgm:prSet presAssocID="{84D9A3BB-24D9-42CA-8CA0-6D146E71B55E}" presName="bgRect" presStyleLbl="alignNode1" presStyleIdx="3" presStyleCnt="4"/>
      <dgm:spPr/>
    </dgm:pt>
    <dgm:pt modelId="{B9B51252-A614-4228-8791-621E31DF2F87}" type="pres">
      <dgm:prSet presAssocID="{2A4B7FA0-422A-4B8A-8930-4788BD6AB65E}" presName="sibTransNodeRect" presStyleLbl="alignNode1" presStyleIdx="3" presStyleCnt="4">
        <dgm:presLayoutVars>
          <dgm:chMax val="0"/>
          <dgm:bulletEnabled val="1"/>
        </dgm:presLayoutVars>
      </dgm:prSet>
      <dgm:spPr/>
    </dgm:pt>
    <dgm:pt modelId="{8D9D8F33-8AE0-42AA-A78E-85BCE764AEB7}" type="pres">
      <dgm:prSet presAssocID="{84D9A3BB-24D9-42CA-8CA0-6D146E71B55E}" presName="nodeRect" presStyleLbl="alignNode1" presStyleIdx="3" presStyleCnt="4">
        <dgm:presLayoutVars>
          <dgm:bulletEnabled val="1"/>
        </dgm:presLayoutVars>
      </dgm:prSet>
      <dgm:spPr/>
    </dgm:pt>
  </dgm:ptLst>
  <dgm:cxnLst>
    <dgm:cxn modelId="{EC7AF901-F6EA-4E43-A685-BCE920BE3F4A}" type="presOf" srcId="{916DDAD3-BA7D-419A-B4C0-633071B18BFA}" destId="{6A180EEC-36B0-4919-AF5D-A9016DAB195D}" srcOrd="0" destOrd="0" presId="urn:microsoft.com/office/officeart/2016/7/layout/LinearBlockProcessNumbered"/>
    <dgm:cxn modelId="{6775E709-AE5F-4A09-B88C-3BFB1663C5ED}" srcId="{4439CD54-1C2A-4103-8B85-0AA8D1BE83A4}" destId="{84D9A3BB-24D9-42CA-8CA0-6D146E71B55E}" srcOrd="3" destOrd="0" parTransId="{FE7BB45B-205F-45BF-92C2-01AA99C63CC2}" sibTransId="{2A4B7FA0-422A-4B8A-8930-4788BD6AB65E}"/>
    <dgm:cxn modelId="{D6A69A12-6C5A-4B80-86E3-1868356047B0}" type="presOf" srcId="{E5113217-57ED-447A-B20F-3495F376554A}" destId="{B867E6C9-C66A-4ABD-AC90-3E0DDA64F767}" srcOrd="1" destOrd="0" presId="urn:microsoft.com/office/officeart/2016/7/layout/LinearBlockProcessNumbered"/>
    <dgm:cxn modelId="{6A7F3E1D-6AAF-4B0F-BE57-6748F2BC954F}" type="presOf" srcId="{0805AA2A-A3F0-47DF-B9C1-7B8E20D82B59}" destId="{A9908637-FA26-4B59-A46B-19C6B72205C2}" srcOrd="0" destOrd="0" presId="urn:microsoft.com/office/officeart/2016/7/layout/LinearBlockProcessNumbered"/>
    <dgm:cxn modelId="{A3934E2A-A054-4C40-A074-0F1017A95E19}" srcId="{4439CD54-1C2A-4103-8B85-0AA8D1BE83A4}" destId="{EB23C1A1-593D-4F8D-BB67-249628A072F3}" srcOrd="0" destOrd="0" parTransId="{DF3E3F61-7DDC-4E3F-8856-74358C1C3D8A}" sibTransId="{A30C2B7A-856D-4AD1-ADDF-905E15D7DB1A}"/>
    <dgm:cxn modelId="{EE003333-EF1E-42B8-83CA-D2FD11160F69}" type="presOf" srcId="{0805AA2A-A3F0-47DF-B9C1-7B8E20D82B59}" destId="{97BACD09-4B22-4150-A8D4-8F70F2DA2594}" srcOrd="1" destOrd="0" presId="urn:microsoft.com/office/officeart/2016/7/layout/LinearBlockProcessNumbered"/>
    <dgm:cxn modelId="{7702143E-8616-420B-9A44-F7F4D6855B29}" srcId="{4439CD54-1C2A-4103-8B85-0AA8D1BE83A4}" destId="{E5113217-57ED-447A-B20F-3495F376554A}" srcOrd="1" destOrd="0" parTransId="{2F3B9B87-0934-4C4E-9246-B22C7A22E10C}" sibTransId="{916DDAD3-BA7D-419A-B4C0-633071B18BFA}"/>
    <dgm:cxn modelId="{71978463-5E48-4A5B-8DC7-E09AAEA85230}" srcId="{4439CD54-1C2A-4103-8B85-0AA8D1BE83A4}" destId="{0805AA2A-A3F0-47DF-B9C1-7B8E20D82B59}" srcOrd="2" destOrd="0" parTransId="{DD8B9739-76B7-488C-A434-6790BA615C8B}" sibTransId="{CAB281C6-9472-4BD5-92ED-D76DD12F02FE}"/>
    <dgm:cxn modelId="{1517AD6A-3186-4CFD-A00A-1647C20EFC8C}" type="presOf" srcId="{EB23C1A1-593D-4F8D-BB67-249628A072F3}" destId="{5DEAB524-D157-40C6-878D-9DD8C6B0DD42}" srcOrd="0" destOrd="0" presId="urn:microsoft.com/office/officeart/2016/7/layout/LinearBlockProcessNumbered"/>
    <dgm:cxn modelId="{111EED85-DBC4-4C74-BE68-D37B6157687D}" type="presOf" srcId="{84D9A3BB-24D9-42CA-8CA0-6D146E71B55E}" destId="{04543B60-1568-4F61-86BB-5BD84351FE17}" srcOrd="0" destOrd="0" presId="urn:microsoft.com/office/officeart/2016/7/layout/LinearBlockProcessNumbered"/>
    <dgm:cxn modelId="{E894E886-D3D8-49E5-B84D-5594517FAD18}" type="presOf" srcId="{84D9A3BB-24D9-42CA-8CA0-6D146E71B55E}" destId="{8D9D8F33-8AE0-42AA-A78E-85BCE764AEB7}" srcOrd="1" destOrd="0" presId="urn:microsoft.com/office/officeart/2016/7/layout/LinearBlockProcessNumbered"/>
    <dgm:cxn modelId="{8AF79989-8034-4E8F-BCCE-AAA19CEE617E}" type="presOf" srcId="{EB23C1A1-593D-4F8D-BB67-249628A072F3}" destId="{EFEB0EB9-A9C9-4739-ACE1-B84C2F7CBE6F}" srcOrd="1" destOrd="0" presId="urn:microsoft.com/office/officeart/2016/7/layout/LinearBlockProcessNumbered"/>
    <dgm:cxn modelId="{4A25FD8F-F1E8-42A6-98D5-B003F6B0FB49}" type="presOf" srcId="{E5113217-57ED-447A-B20F-3495F376554A}" destId="{B78791C2-F0B8-4779-9282-9DE0C5EE245C}" srcOrd="0" destOrd="0" presId="urn:microsoft.com/office/officeart/2016/7/layout/LinearBlockProcessNumbered"/>
    <dgm:cxn modelId="{6EEEE197-CCE0-4D1E-AF97-F504458DF27A}" type="presOf" srcId="{2A4B7FA0-422A-4B8A-8930-4788BD6AB65E}" destId="{B9B51252-A614-4228-8791-621E31DF2F87}" srcOrd="0" destOrd="0" presId="urn:microsoft.com/office/officeart/2016/7/layout/LinearBlockProcessNumbered"/>
    <dgm:cxn modelId="{E4BBA9BA-41C1-4AA7-B375-8406E1BD3400}" type="presOf" srcId="{4439CD54-1C2A-4103-8B85-0AA8D1BE83A4}" destId="{A981ED4E-06D2-44D0-8420-BAB70A38AE50}" srcOrd="0" destOrd="0" presId="urn:microsoft.com/office/officeart/2016/7/layout/LinearBlockProcessNumbered"/>
    <dgm:cxn modelId="{396774C2-7F2B-4B18-A9F2-E25FB622D84C}" type="presOf" srcId="{A30C2B7A-856D-4AD1-ADDF-905E15D7DB1A}" destId="{39FCB337-7C42-49AF-98A1-41AD465AAD00}" srcOrd="0" destOrd="0" presId="urn:microsoft.com/office/officeart/2016/7/layout/LinearBlockProcessNumbered"/>
    <dgm:cxn modelId="{CEA992C9-A6B8-4499-8120-484B52488BAE}" type="presOf" srcId="{CAB281C6-9472-4BD5-92ED-D76DD12F02FE}" destId="{FE24266F-B1B1-49DC-AC06-1C3894A4DA8C}" srcOrd="0" destOrd="0" presId="urn:microsoft.com/office/officeart/2016/7/layout/LinearBlockProcessNumbered"/>
    <dgm:cxn modelId="{32D4A7D7-4BAE-4525-9D8F-DA429132CE22}" type="presParOf" srcId="{A981ED4E-06D2-44D0-8420-BAB70A38AE50}" destId="{08A8FA32-185B-47CD-8766-68DB30F1F928}" srcOrd="0" destOrd="0" presId="urn:microsoft.com/office/officeart/2016/7/layout/LinearBlockProcessNumbered"/>
    <dgm:cxn modelId="{4D126566-150E-4768-B82A-73B6EE6A4FA9}" type="presParOf" srcId="{08A8FA32-185B-47CD-8766-68DB30F1F928}" destId="{5DEAB524-D157-40C6-878D-9DD8C6B0DD42}" srcOrd="0" destOrd="0" presId="urn:microsoft.com/office/officeart/2016/7/layout/LinearBlockProcessNumbered"/>
    <dgm:cxn modelId="{EDA198AA-1D81-46D6-A0EF-8AAFD0FCF4D8}" type="presParOf" srcId="{08A8FA32-185B-47CD-8766-68DB30F1F928}" destId="{39FCB337-7C42-49AF-98A1-41AD465AAD00}" srcOrd="1" destOrd="0" presId="urn:microsoft.com/office/officeart/2016/7/layout/LinearBlockProcessNumbered"/>
    <dgm:cxn modelId="{0552B905-9277-4BE9-8DE4-136961E91C52}" type="presParOf" srcId="{08A8FA32-185B-47CD-8766-68DB30F1F928}" destId="{EFEB0EB9-A9C9-4739-ACE1-B84C2F7CBE6F}" srcOrd="2" destOrd="0" presId="urn:microsoft.com/office/officeart/2016/7/layout/LinearBlockProcessNumbered"/>
    <dgm:cxn modelId="{C7A67EB4-B86B-43B5-960F-D9A4732BBEE6}" type="presParOf" srcId="{A981ED4E-06D2-44D0-8420-BAB70A38AE50}" destId="{8F3F317A-C145-472C-8A32-63BF558CD3C4}" srcOrd="1" destOrd="0" presId="urn:microsoft.com/office/officeart/2016/7/layout/LinearBlockProcessNumbered"/>
    <dgm:cxn modelId="{84CA6D5A-C04E-49EC-9FA0-33ACE6149F32}" type="presParOf" srcId="{A981ED4E-06D2-44D0-8420-BAB70A38AE50}" destId="{DD4AA3C9-1F7F-40C3-9661-1984F16C7DB6}" srcOrd="2" destOrd="0" presId="urn:microsoft.com/office/officeart/2016/7/layout/LinearBlockProcessNumbered"/>
    <dgm:cxn modelId="{C602A98D-DCC3-4FEF-A30C-43DEA20722A4}" type="presParOf" srcId="{DD4AA3C9-1F7F-40C3-9661-1984F16C7DB6}" destId="{B78791C2-F0B8-4779-9282-9DE0C5EE245C}" srcOrd="0" destOrd="0" presId="urn:microsoft.com/office/officeart/2016/7/layout/LinearBlockProcessNumbered"/>
    <dgm:cxn modelId="{D9B6B219-D0A7-41BB-9305-3DF192B8300C}" type="presParOf" srcId="{DD4AA3C9-1F7F-40C3-9661-1984F16C7DB6}" destId="{6A180EEC-36B0-4919-AF5D-A9016DAB195D}" srcOrd="1" destOrd="0" presId="urn:microsoft.com/office/officeart/2016/7/layout/LinearBlockProcessNumbered"/>
    <dgm:cxn modelId="{87823983-2452-444B-AC8F-1AC02E9111A5}" type="presParOf" srcId="{DD4AA3C9-1F7F-40C3-9661-1984F16C7DB6}" destId="{B867E6C9-C66A-4ABD-AC90-3E0DDA64F767}" srcOrd="2" destOrd="0" presId="urn:microsoft.com/office/officeart/2016/7/layout/LinearBlockProcessNumbered"/>
    <dgm:cxn modelId="{254D1F3E-FE12-4949-BD64-CC4869800AB7}" type="presParOf" srcId="{A981ED4E-06D2-44D0-8420-BAB70A38AE50}" destId="{23A63B44-0A50-4A10-B604-00EAF977035F}" srcOrd="3" destOrd="0" presId="urn:microsoft.com/office/officeart/2016/7/layout/LinearBlockProcessNumbered"/>
    <dgm:cxn modelId="{8AEB2037-7A82-4D5C-B461-4FB4541D4CD8}" type="presParOf" srcId="{A981ED4E-06D2-44D0-8420-BAB70A38AE50}" destId="{682BCF5D-72CC-4F90-951F-C966E462C1D4}" srcOrd="4" destOrd="0" presId="urn:microsoft.com/office/officeart/2016/7/layout/LinearBlockProcessNumbered"/>
    <dgm:cxn modelId="{FD0CD3CA-847F-48A0-8EF5-FECD9DD24FE9}" type="presParOf" srcId="{682BCF5D-72CC-4F90-951F-C966E462C1D4}" destId="{A9908637-FA26-4B59-A46B-19C6B72205C2}" srcOrd="0" destOrd="0" presId="urn:microsoft.com/office/officeart/2016/7/layout/LinearBlockProcessNumbered"/>
    <dgm:cxn modelId="{7364B23D-1E93-469C-BB00-DDE652EAE75A}" type="presParOf" srcId="{682BCF5D-72CC-4F90-951F-C966E462C1D4}" destId="{FE24266F-B1B1-49DC-AC06-1C3894A4DA8C}" srcOrd="1" destOrd="0" presId="urn:microsoft.com/office/officeart/2016/7/layout/LinearBlockProcessNumbered"/>
    <dgm:cxn modelId="{DBC6AEE3-63B8-4E7B-AF12-B7D848F52A61}" type="presParOf" srcId="{682BCF5D-72CC-4F90-951F-C966E462C1D4}" destId="{97BACD09-4B22-4150-A8D4-8F70F2DA2594}" srcOrd="2" destOrd="0" presId="urn:microsoft.com/office/officeart/2016/7/layout/LinearBlockProcessNumbered"/>
    <dgm:cxn modelId="{B579C5CD-F22F-4D18-BDF8-0F6CDECAD176}" type="presParOf" srcId="{A981ED4E-06D2-44D0-8420-BAB70A38AE50}" destId="{3B52B542-136B-4329-9F16-53A60CF876A5}" srcOrd="5" destOrd="0" presId="urn:microsoft.com/office/officeart/2016/7/layout/LinearBlockProcessNumbered"/>
    <dgm:cxn modelId="{91A5F6BA-882B-4CCF-BBC7-765084BC848B}" type="presParOf" srcId="{A981ED4E-06D2-44D0-8420-BAB70A38AE50}" destId="{280FB70B-DEDF-4A1F-9FF8-771CF001E648}" srcOrd="6" destOrd="0" presId="urn:microsoft.com/office/officeart/2016/7/layout/LinearBlockProcessNumbered"/>
    <dgm:cxn modelId="{25D60894-1182-46A4-8F3E-A59C9304C69E}" type="presParOf" srcId="{280FB70B-DEDF-4A1F-9FF8-771CF001E648}" destId="{04543B60-1568-4F61-86BB-5BD84351FE17}" srcOrd="0" destOrd="0" presId="urn:microsoft.com/office/officeart/2016/7/layout/LinearBlockProcessNumbered"/>
    <dgm:cxn modelId="{EFBB0EA6-A892-4F6D-87C3-FA2D5B5E1E34}" type="presParOf" srcId="{280FB70B-DEDF-4A1F-9FF8-771CF001E648}" destId="{B9B51252-A614-4228-8791-621E31DF2F87}" srcOrd="1" destOrd="0" presId="urn:microsoft.com/office/officeart/2016/7/layout/LinearBlockProcessNumbered"/>
    <dgm:cxn modelId="{3D7E1BD0-B25A-4530-AEBE-78A92CEEF194}" type="presParOf" srcId="{280FB70B-DEDF-4A1F-9FF8-771CF001E648}" destId="{8D9D8F33-8AE0-42AA-A78E-85BCE764AEB7}"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D86163-7F65-48F7-BF3F-7422B2CC653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61804A-AD07-47D8-BB5A-7AF461F0E927}">
      <dgm:prSet/>
      <dgm:spPr/>
      <dgm:t>
        <a:bodyPr/>
        <a:lstStyle/>
        <a:p>
          <a:r>
            <a:rPr lang="en-US" dirty="0"/>
            <a:t>Time frame of only three months</a:t>
          </a:r>
        </a:p>
      </dgm:t>
    </dgm:pt>
    <dgm:pt modelId="{E32A1BDC-D83E-4129-9D4A-3280042130C0}" type="parTrans" cxnId="{299D4B27-DA85-45CD-A7B1-F6EBC877CA23}">
      <dgm:prSet/>
      <dgm:spPr/>
      <dgm:t>
        <a:bodyPr/>
        <a:lstStyle/>
        <a:p>
          <a:endParaRPr lang="en-US"/>
        </a:p>
      </dgm:t>
    </dgm:pt>
    <dgm:pt modelId="{D4E54B35-F0CC-4688-B7CE-BA8517450BE4}" type="sibTrans" cxnId="{299D4B27-DA85-45CD-A7B1-F6EBC877CA23}">
      <dgm:prSet/>
      <dgm:spPr/>
      <dgm:t>
        <a:bodyPr/>
        <a:lstStyle/>
        <a:p>
          <a:endParaRPr lang="en-US"/>
        </a:p>
      </dgm:t>
    </dgm:pt>
    <dgm:pt modelId="{C4CEB6C7-3D1E-408A-8CE5-E48D2108FEB8}">
      <dgm:prSet/>
      <dgm:spPr/>
      <dgm:t>
        <a:bodyPr/>
        <a:lstStyle/>
        <a:p>
          <a:r>
            <a:rPr lang="en-US"/>
            <a:t>Unknown project scope</a:t>
          </a:r>
        </a:p>
      </dgm:t>
    </dgm:pt>
    <dgm:pt modelId="{C3065907-43A1-46CC-AC42-EFAF2C0B44B4}" type="parTrans" cxnId="{DBDE5CB0-F034-4B4A-A2EA-35CE94A78761}">
      <dgm:prSet/>
      <dgm:spPr/>
      <dgm:t>
        <a:bodyPr/>
        <a:lstStyle/>
        <a:p>
          <a:endParaRPr lang="en-US"/>
        </a:p>
      </dgm:t>
    </dgm:pt>
    <dgm:pt modelId="{36975111-2826-48DC-B077-19C86B6B758A}" type="sibTrans" cxnId="{DBDE5CB0-F034-4B4A-A2EA-35CE94A78761}">
      <dgm:prSet/>
      <dgm:spPr/>
      <dgm:t>
        <a:bodyPr/>
        <a:lstStyle/>
        <a:p>
          <a:endParaRPr lang="en-US"/>
        </a:p>
      </dgm:t>
    </dgm:pt>
    <dgm:pt modelId="{E7D03E8B-FA14-4DCE-91B2-CC48CFA88823}">
      <dgm:prSet/>
      <dgm:spPr/>
      <dgm:t>
        <a:bodyPr/>
        <a:lstStyle/>
        <a:p>
          <a:r>
            <a:rPr lang="en-US"/>
            <a:t>Use of third-party for financial transactions</a:t>
          </a:r>
        </a:p>
      </dgm:t>
    </dgm:pt>
    <dgm:pt modelId="{6BD0F410-9D8C-4CEB-A41B-19D19C2E314C}" type="parTrans" cxnId="{7D56703F-6F01-4731-974F-4CD9835C5BBD}">
      <dgm:prSet/>
      <dgm:spPr/>
      <dgm:t>
        <a:bodyPr/>
        <a:lstStyle/>
        <a:p>
          <a:endParaRPr lang="en-US"/>
        </a:p>
      </dgm:t>
    </dgm:pt>
    <dgm:pt modelId="{A85664BF-61CA-4CBD-AACB-E2071B67151B}" type="sibTrans" cxnId="{7D56703F-6F01-4731-974F-4CD9835C5BBD}">
      <dgm:prSet/>
      <dgm:spPr/>
      <dgm:t>
        <a:bodyPr/>
        <a:lstStyle/>
        <a:p>
          <a:endParaRPr lang="en-US"/>
        </a:p>
      </dgm:t>
    </dgm:pt>
    <dgm:pt modelId="{A3749A65-9B87-492F-B745-B08F2C551368}">
      <dgm:prSet/>
      <dgm:spPr/>
      <dgm:t>
        <a:bodyPr/>
        <a:lstStyle/>
        <a:p>
          <a:r>
            <a:rPr lang="en-US"/>
            <a:t>Web-based system limitations</a:t>
          </a:r>
        </a:p>
      </dgm:t>
    </dgm:pt>
    <dgm:pt modelId="{173755CB-CF52-4821-AA71-9EB8258AF65A}" type="parTrans" cxnId="{EC0E06E1-10DE-4601-9A1A-BC60158E0718}">
      <dgm:prSet/>
      <dgm:spPr/>
      <dgm:t>
        <a:bodyPr/>
        <a:lstStyle/>
        <a:p>
          <a:endParaRPr lang="en-US"/>
        </a:p>
      </dgm:t>
    </dgm:pt>
    <dgm:pt modelId="{71FC63BA-B8A6-4ADF-9CD8-BDE97475678C}" type="sibTrans" cxnId="{EC0E06E1-10DE-4601-9A1A-BC60158E0718}">
      <dgm:prSet/>
      <dgm:spPr/>
      <dgm:t>
        <a:bodyPr/>
        <a:lstStyle/>
        <a:p>
          <a:endParaRPr lang="en-US"/>
        </a:p>
      </dgm:t>
    </dgm:pt>
    <dgm:pt modelId="{73A6230D-E706-4035-A719-311B98796FDF}">
      <dgm:prSet/>
      <dgm:spPr/>
      <dgm:t>
        <a:bodyPr/>
        <a:lstStyle/>
        <a:p>
          <a:r>
            <a:rPr lang="en-US"/>
            <a:t>Potential interface issues with DMV website</a:t>
          </a:r>
        </a:p>
      </dgm:t>
    </dgm:pt>
    <dgm:pt modelId="{DD556B90-F2DF-49A1-9B04-2F58032B8837}" type="parTrans" cxnId="{3CCA8FBF-15FF-4F90-94DC-D6388CD8ED88}">
      <dgm:prSet/>
      <dgm:spPr/>
      <dgm:t>
        <a:bodyPr/>
        <a:lstStyle/>
        <a:p>
          <a:endParaRPr lang="en-US"/>
        </a:p>
      </dgm:t>
    </dgm:pt>
    <dgm:pt modelId="{D6CC3D6F-74BF-4EB0-A8D8-C4F268A116C7}" type="sibTrans" cxnId="{3CCA8FBF-15FF-4F90-94DC-D6388CD8ED88}">
      <dgm:prSet/>
      <dgm:spPr/>
      <dgm:t>
        <a:bodyPr/>
        <a:lstStyle/>
        <a:p>
          <a:endParaRPr lang="en-US"/>
        </a:p>
      </dgm:t>
    </dgm:pt>
    <dgm:pt modelId="{55D225EE-8B1C-45A1-A4DF-A8FAC6785B1B}">
      <dgm:prSet/>
      <dgm:spPr/>
      <dgm:t>
        <a:bodyPr/>
        <a:lstStyle/>
        <a:p>
          <a:r>
            <a:rPr lang="en-US"/>
            <a:t>Inflexible system adaptability</a:t>
          </a:r>
        </a:p>
      </dgm:t>
    </dgm:pt>
    <dgm:pt modelId="{B3EE069C-41D2-4ED3-B73A-E9005C44D2C8}" type="parTrans" cxnId="{78DAF572-BC9B-4555-908D-A027E3B597BB}">
      <dgm:prSet/>
      <dgm:spPr/>
      <dgm:t>
        <a:bodyPr/>
        <a:lstStyle/>
        <a:p>
          <a:endParaRPr lang="en-US"/>
        </a:p>
      </dgm:t>
    </dgm:pt>
    <dgm:pt modelId="{03341A68-80E5-44D0-A77E-D455DE604EB7}" type="sibTrans" cxnId="{78DAF572-BC9B-4555-908D-A027E3B597BB}">
      <dgm:prSet/>
      <dgm:spPr/>
      <dgm:t>
        <a:bodyPr/>
        <a:lstStyle/>
        <a:p>
          <a:endParaRPr lang="en-US"/>
        </a:p>
      </dgm:t>
    </dgm:pt>
    <dgm:pt modelId="{5F9AA3F3-D6C4-4B4B-9DFA-AE1BBFB8B47C}" type="pres">
      <dgm:prSet presAssocID="{ECD86163-7F65-48F7-BF3F-7422B2CC6531}" presName="linear" presStyleCnt="0">
        <dgm:presLayoutVars>
          <dgm:animLvl val="lvl"/>
          <dgm:resizeHandles val="exact"/>
        </dgm:presLayoutVars>
      </dgm:prSet>
      <dgm:spPr/>
    </dgm:pt>
    <dgm:pt modelId="{805F2FFF-5623-40FC-9A9D-6F402926FC5B}" type="pres">
      <dgm:prSet presAssocID="{FA61804A-AD07-47D8-BB5A-7AF461F0E927}" presName="parentText" presStyleLbl="node1" presStyleIdx="0" presStyleCnt="6">
        <dgm:presLayoutVars>
          <dgm:chMax val="0"/>
          <dgm:bulletEnabled val="1"/>
        </dgm:presLayoutVars>
      </dgm:prSet>
      <dgm:spPr/>
    </dgm:pt>
    <dgm:pt modelId="{FE3D3E02-5228-43EF-8889-165B38E44241}" type="pres">
      <dgm:prSet presAssocID="{D4E54B35-F0CC-4688-B7CE-BA8517450BE4}" presName="spacer" presStyleCnt="0"/>
      <dgm:spPr/>
    </dgm:pt>
    <dgm:pt modelId="{073E6831-2F9D-4A51-9B1B-FDC439E331B9}" type="pres">
      <dgm:prSet presAssocID="{C4CEB6C7-3D1E-408A-8CE5-E48D2108FEB8}" presName="parentText" presStyleLbl="node1" presStyleIdx="1" presStyleCnt="6">
        <dgm:presLayoutVars>
          <dgm:chMax val="0"/>
          <dgm:bulletEnabled val="1"/>
        </dgm:presLayoutVars>
      </dgm:prSet>
      <dgm:spPr/>
    </dgm:pt>
    <dgm:pt modelId="{28E2D795-E878-4E81-B8BD-4466D02B828B}" type="pres">
      <dgm:prSet presAssocID="{36975111-2826-48DC-B077-19C86B6B758A}" presName="spacer" presStyleCnt="0"/>
      <dgm:spPr/>
    </dgm:pt>
    <dgm:pt modelId="{6627620B-741F-4D67-ACEE-6853C6D6BFDA}" type="pres">
      <dgm:prSet presAssocID="{E7D03E8B-FA14-4DCE-91B2-CC48CFA88823}" presName="parentText" presStyleLbl="node1" presStyleIdx="2" presStyleCnt="6">
        <dgm:presLayoutVars>
          <dgm:chMax val="0"/>
          <dgm:bulletEnabled val="1"/>
        </dgm:presLayoutVars>
      </dgm:prSet>
      <dgm:spPr/>
    </dgm:pt>
    <dgm:pt modelId="{474B2E48-1FA4-4272-A3E7-BAE0ABFD9F7E}" type="pres">
      <dgm:prSet presAssocID="{A85664BF-61CA-4CBD-AACB-E2071B67151B}" presName="spacer" presStyleCnt="0"/>
      <dgm:spPr/>
    </dgm:pt>
    <dgm:pt modelId="{885BC7C0-6BC4-4C79-9C37-23F361A5719F}" type="pres">
      <dgm:prSet presAssocID="{A3749A65-9B87-492F-B745-B08F2C551368}" presName="parentText" presStyleLbl="node1" presStyleIdx="3" presStyleCnt="6">
        <dgm:presLayoutVars>
          <dgm:chMax val="0"/>
          <dgm:bulletEnabled val="1"/>
        </dgm:presLayoutVars>
      </dgm:prSet>
      <dgm:spPr/>
    </dgm:pt>
    <dgm:pt modelId="{B4BC0171-E571-429D-8405-F39369DA1EED}" type="pres">
      <dgm:prSet presAssocID="{71FC63BA-B8A6-4ADF-9CD8-BDE97475678C}" presName="spacer" presStyleCnt="0"/>
      <dgm:spPr/>
    </dgm:pt>
    <dgm:pt modelId="{CE8A9004-0944-475E-AFFE-3CB3D9AF3FFA}" type="pres">
      <dgm:prSet presAssocID="{73A6230D-E706-4035-A719-311B98796FDF}" presName="parentText" presStyleLbl="node1" presStyleIdx="4" presStyleCnt="6">
        <dgm:presLayoutVars>
          <dgm:chMax val="0"/>
          <dgm:bulletEnabled val="1"/>
        </dgm:presLayoutVars>
      </dgm:prSet>
      <dgm:spPr/>
    </dgm:pt>
    <dgm:pt modelId="{3E05B8A7-77A1-4922-97EA-5FC4CA7777A6}" type="pres">
      <dgm:prSet presAssocID="{D6CC3D6F-74BF-4EB0-A8D8-C4F268A116C7}" presName="spacer" presStyleCnt="0"/>
      <dgm:spPr/>
    </dgm:pt>
    <dgm:pt modelId="{B7FD6FE5-1226-4609-8A77-F17D9BA8791D}" type="pres">
      <dgm:prSet presAssocID="{55D225EE-8B1C-45A1-A4DF-A8FAC6785B1B}" presName="parentText" presStyleLbl="node1" presStyleIdx="5" presStyleCnt="6">
        <dgm:presLayoutVars>
          <dgm:chMax val="0"/>
          <dgm:bulletEnabled val="1"/>
        </dgm:presLayoutVars>
      </dgm:prSet>
      <dgm:spPr/>
    </dgm:pt>
  </dgm:ptLst>
  <dgm:cxnLst>
    <dgm:cxn modelId="{52BF5E25-BE52-40B7-AA6F-3F6576939E99}" type="presOf" srcId="{C4CEB6C7-3D1E-408A-8CE5-E48D2108FEB8}" destId="{073E6831-2F9D-4A51-9B1B-FDC439E331B9}" srcOrd="0" destOrd="0" presId="urn:microsoft.com/office/officeart/2005/8/layout/vList2"/>
    <dgm:cxn modelId="{299D4B27-DA85-45CD-A7B1-F6EBC877CA23}" srcId="{ECD86163-7F65-48F7-BF3F-7422B2CC6531}" destId="{FA61804A-AD07-47D8-BB5A-7AF461F0E927}" srcOrd="0" destOrd="0" parTransId="{E32A1BDC-D83E-4129-9D4A-3280042130C0}" sibTransId="{D4E54B35-F0CC-4688-B7CE-BA8517450BE4}"/>
    <dgm:cxn modelId="{7D56703F-6F01-4731-974F-4CD9835C5BBD}" srcId="{ECD86163-7F65-48F7-BF3F-7422B2CC6531}" destId="{E7D03E8B-FA14-4DCE-91B2-CC48CFA88823}" srcOrd="2" destOrd="0" parTransId="{6BD0F410-9D8C-4CEB-A41B-19D19C2E314C}" sibTransId="{A85664BF-61CA-4CBD-AACB-E2071B67151B}"/>
    <dgm:cxn modelId="{E6B0C867-229F-4508-BB33-56FA2DF1797E}" type="presOf" srcId="{A3749A65-9B87-492F-B745-B08F2C551368}" destId="{885BC7C0-6BC4-4C79-9C37-23F361A5719F}" srcOrd="0" destOrd="0" presId="urn:microsoft.com/office/officeart/2005/8/layout/vList2"/>
    <dgm:cxn modelId="{78DAF572-BC9B-4555-908D-A027E3B597BB}" srcId="{ECD86163-7F65-48F7-BF3F-7422B2CC6531}" destId="{55D225EE-8B1C-45A1-A4DF-A8FAC6785B1B}" srcOrd="5" destOrd="0" parTransId="{B3EE069C-41D2-4ED3-B73A-E9005C44D2C8}" sibTransId="{03341A68-80E5-44D0-A77E-D455DE604EB7}"/>
    <dgm:cxn modelId="{231A099C-629B-4968-9ADD-03D1988EFD93}" type="presOf" srcId="{FA61804A-AD07-47D8-BB5A-7AF461F0E927}" destId="{805F2FFF-5623-40FC-9A9D-6F402926FC5B}" srcOrd="0" destOrd="0" presId="urn:microsoft.com/office/officeart/2005/8/layout/vList2"/>
    <dgm:cxn modelId="{3B4F1F9E-6B8B-4ED6-9EC9-A2B5BCFE527A}" type="presOf" srcId="{55D225EE-8B1C-45A1-A4DF-A8FAC6785B1B}" destId="{B7FD6FE5-1226-4609-8A77-F17D9BA8791D}" srcOrd="0" destOrd="0" presId="urn:microsoft.com/office/officeart/2005/8/layout/vList2"/>
    <dgm:cxn modelId="{DBDE5CB0-F034-4B4A-A2EA-35CE94A78761}" srcId="{ECD86163-7F65-48F7-BF3F-7422B2CC6531}" destId="{C4CEB6C7-3D1E-408A-8CE5-E48D2108FEB8}" srcOrd="1" destOrd="0" parTransId="{C3065907-43A1-46CC-AC42-EFAF2C0B44B4}" sibTransId="{36975111-2826-48DC-B077-19C86B6B758A}"/>
    <dgm:cxn modelId="{3CCA8FBF-15FF-4F90-94DC-D6388CD8ED88}" srcId="{ECD86163-7F65-48F7-BF3F-7422B2CC6531}" destId="{73A6230D-E706-4035-A719-311B98796FDF}" srcOrd="4" destOrd="0" parTransId="{DD556B90-F2DF-49A1-9B04-2F58032B8837}" sibTransId="{D6CC3D6F-74BF-4EB0-A8D8-C4F268A116C7}"/>
    <dgm:cxn modelId="{502102C3-C822-41B4-B708-97C0ACEAD13D}" type="presOf" srcId="{E7D03E8B-FA14-4DCE-91B2-CC48CFA88823}" destId="{6627620B-741F-4D67-ACEE-6853C6D6BFDA}" srcOrd="0" destOrd="0" presId="urn:microsoft.com/office/officeart/2005/8/layout/vList2"/>
    <dgm:cxn modelId="{EC0E06E1-10DE-4601-9A1A-BC60158E0718}" srcId="{ECD86163-7F65-48F7-BF3F-7422B2CC6531}" destId="{A3749A65-9B87-492F-B745-B08F2C551368}" srcOrd="3" destOrd="0" parTransId="{173755CB-CF52-4821-AA71-9EB8258AF65A}" sibTransId="{71FC63BA-B8A6-4ADF-9CD8-BDE97475678C}"/>
    <dgm:cxn modelId="{DFEC96E4-5AE4-44C1-BCAA-0A286D6F2E68}" type="presOf" srcId="{73A6230D-E706-4035-A719-311B98796FDF}" destId="{CE8A9004-0944-475E-AFFE-3CB3D9AF3FFA}" srcOrd="0" destOrd="0" presId="urn:microsoft.com/office/officeart/2005/8/layout/vList2"/>
    <dgm:cxn modelId="{76BE62E6-326B-4B7B-A44B-052DE4FCCFA7}" type="presOf" srcId="{ECD86163-7F65-48F7-BF3F-7422B2CC6531}" destId="{5F9AA3F3-D6C4-4B4B-9DFA-AE1BBFB8B47C}" srcOrd="0" destOrd="0" presId="urn:microsoft.com/office/officeart/2005/8/layout/vList2"/>
    <dgm:cxn modelId="{6BB54814-B848-457C-A9C7-52CE84FB77E5}" type="presParOf" srcId="{5F9AA3F3-D6C4-4B4B-9DFA-AE1BBFB8B47C}" destId="{805F2FFF-5623-40FC-9A9D-6F402926FC5B}" srcOrd="0" destOrd="0" presId="urn:microsoft.com/office/officeart/2005/8/layout/vList2"/>
    <dgm:cxn modelId="{C5F5BAF6-3C9D-43D3-87F5-06796832BF19}" type="presParOf" srcId="{5F9AA3F3-D6C4-4B4B-9DFA-AE1BBFB8B47C}" destId="{FE3D3E02-5228-43EF-8889-165B38E44241}" srcOrd="1" destOrd="0" presId="urn:microsoft.com/office/officeart/2005/8/layout/vList2"/>
    <dgm:cxn modelId="{33DF6060-C716-485F-836B-EEFCA893AE3E}" type="presParOf" srcId="{5F9AA3F3-D6C4-4B4B-9DFA-AE1BBFB8B47C}" destId="{073E6831-2F9D-4A51-9B1B-FDC439E331B9}" srcOrd="2" destOrd="0" presId="urn:microsoft.com/office/officeart/2005/8/layout/vList2"/>
    <dgm:cxn modelId="{EC42C1C2-4DD7-4D88-A22F-57980FEACD7F}" type="presParOf" srcId="{5F9AA3F3-D6C4-4B4B-9DFA-AE1BBFB8B47C}" destId="{28E2D795-E878-4E81-B8BD-4466D02B828B}" srcOrd="3" destOrd="0" presId="urn:microsoft.com/office/officeart/2005/8/layout/vList2"/>
    <dgm:cxn modelId="{FBEB0AAD-410F-4279-8E50-D21BA6397AC6}" type="presParOf" srcId="{5F9AA3F3-D6C4-4B4B-9DFA-AE1BBFB8B47C}" destId="{6627620B-741F-4D67-ACEE-6853C6D6BFDA}" srcOrd="4" destOrd="0" presId="urn:microsoft.com/office/officeart/2005/8/layout/vList2"/>
    <dgm:cxn modelId="{FCBB52E0-FC8C-4268-B783-583CFCA3B2EC}" type="presParOf" srcId="{5F9AA3F3-D6C4-4B4B-9DFA-AE1BBFB8B47C}" destId="{474B2E48-1FA4-4272-A3E7-BAE0ABFD9F7E}" srcOrd="5" destOrd="0" presId="urn:microsoft.com/office/officeart/2005/8/layout/vList2"/>
    <dgm:cxn modelId="{DB1EB1E4-F63B-4583-AE2D-4A35887FB0CC}" type="presParOf" srcId="{5F9AA3F3-D6C4-4B4B-9DFA-AE1BBFB8B47C}" destId="{885BC7C0-6BC4-4C79-9C37-23F361A5719F}" srcOrd="6" destOrd="0" presId="urn:microsoft.com/office/officeart/2005/8/layout/vList2"/>
    <dgm:cxn modelId="{7D73A698-3C8E-488A-ACFD-22898FD989AC}" type="presParOf" srcId="{5F9AA3F3-D6C4-4B4B-9DFA-AE1BBFB8B47C}" destId="{B4BC0171-E571-429D-8405-F39369DA1EED}" srcOrd="7" destOrd="0" presId="urn:microsoft.com/office/officeart/2005/8/layout/vList2"/>
    <dgm:cxn modelId="{B8CB51DA-278F-4F3E-86CD-F04BA38AB2E6}" type="presParOf" srcId="{5F9AA3F3-D6C4-4B4B-9DFA-AE1BBFB8B47C}" destId="{CE8A9004-0944-475E-AFFE-3CB3D9AF3FFA}" srcOrd="8" destOrd="0" presId="urn:microsoft.com/office/officeart/2005/8/layout/vList2"/>
    <dgm:cxn modelId="{7BD6B186-AF4D-4D17-9919-D7FBECB744C6}" type="presParOf" srcId="{5F9AA3F3-D6C4-4B4B-9DFA-AE1BBFB8B47C}" destId="{3E05B8A7-77A1-4922-97EA-5FC4CA7777A6}" srcOrd="9" destOrd="0" presId="urn:microsoft.com/office/officeart/2005/8/layout/vList2"/>
    <dgm:cxn modelId="{20CB2E51-31BA-408D-BBF3-6B106509B4C8}" type="presParOf" srcId="{5F9AA3F3-D6C4-4B4B-9DFA-AE1BBFB8B47C}" destId="{B7FD6FE5-1226-4609-8A77-F17D9BA8791D}"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3A35C-5DCA-43EC-BED5-47182F3D0598}">
      <dsp:nvSpPr>
        <dsp:cNvPr id="0" name=""/>
        <dsp:cNvSpPr/>
      </dsp:nvSpPr>
      <dsp:spPr>
        <a:xfrm>
          <a:off x="182041" y="1694721"/>
          <a:ext cx="1589060" cy="611772"/>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1E8002-5C40-4FCD-92EA-72DF2B8DB530}">
      <dsp:nvSpPr>
        <dsp:cNvPr id="0" name=""/>
        <dsp:cNvSpPr/>
      </dsp:nvSpPr>
      <dsp:spPr>
        <a:xfrm>
          <a:off x="0" y="1346452"/>
          <a:ext cx="1589062" cy="107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u="none" kern="1200" dirty="0"/>
            <a:t>Functional Requirements:</a:t>
          </a:r>
        </a:p>
      </dsp:txBody>
      <dsp:txXfrm>
        <a:off x="0" y="1346452"/>
        <a:ext cx="1589062" cy="1072617"/>
      </dsp:txXfrm>
    </dsp:sp>
    <dsp:sp modelId="{D9B954EB-C042-4F14-81B4-4CCC728D661B}">
      <dsp:nvSpPr>
        <dsp:cNvPr id="0" name=""/>
        <dsp:cNvSpPr/>
      </dsp:nvSpPr>
      <dsp:spPr>
        <a:xfrm>
          <a:off x="2305652" y="793110"/>
          <a:ext cx="715078" cy="7150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0C7F4E-924C-48BB-AB7A-41272DDFE76F}">
      <dsp:nvSpPr>
        <dsp:cNvPr id="0" name=""/>
        <dsp:cNvSpPr/>
      </dsp:nvSpPr>
      <dsp:spPr>
        <a:xfrm>
          <a:off x="1868660" y="1823677"/>
          <a:ext cx="1589062" cy="107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Access to Practice Tests: </a:t>
          </a:r>
          <a:r>
            <a:rPr lang="en-US" sz="1100" kern="1200"/>
            <a:t>Users can take practice tests that mimic real driving exams. The system tracks their progress to help them assess their performance and find areas to improve.</a:t>
          </a:r>
        </a:p>
      </dsp:txBody>
      <dsp:txXfrm>
        <a:off x="1868660" y="1823677"/>
        <a:ext cx="1589062" cy="1072617"/>
      </dsp:txXfrm>
    </dsp:sp>
    <dsp:sp modelId="{70635FBE-D69C-4A31-A406-C3BAD82F0E16}">
      <dsp:nvSpPr>
        <dsp:cNvPr id="0" name=""/>
        <dsp:cNvSpPr/>
      </dsp:nvSpPr>
      <dsp:spPr>
        <a:xfrm>
          <a:off x="4172801" y="793110"/>
          <a:ext cx="715078" cy="715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9EFE89-3DAB-4DD9-9415-947F196EDD41}">
      <dsp:nvSpPr>
        <dsp:cNvPr id="0" name=""/>
        <dsp:cNvSpPr/>
      </dsp:nvSpPr>
      <dsp:spPr>
        <a:xfrm>
          <a:off x="3735809" y="1823677"/>
          <a:ext cx="1589062" cy="107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Scheduling Driving Lessons:                         </a:t>
          </a:r>
          <a:r>
            <a:rPr lang="en-US" sz="1100" kern="1200" dirty="0"/>
            <a:t>Users can book lessons using a real-time calendar that shows available slots and prevents double bookings for better scheduling.</a:t>
          </a:r>
        </a:p>
      </dsp:txBody>
      <dsp:txXfrm>
        <a:off x="3735809" y="1823677"/>
        <a:ext cx="1589062" cy="1072617"/>
      </dsp:txXfrm>
    </dsp:sp>
    <dsp:sp modelId="{E5BD091B-544F-4B8B-93B2-F2F659A76D9D}">
      <dsp:nvSpPr>
        <dsp:cNvPr id="0" name=""/>
        <dsp:cNvSpPr/>
      </dsp:nvSpPr>
      <dsp:spPr>
        <a:xfrm>
          <a:off x="5598560" y="1689343"/>
          <a:ext cx="1563303" cy="622532"/>
        </a:xfrm>
        <a:prstGeom prst="rightArrow">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C74AD-5903-4998-B284-D2FA57532896}">
      <dsp:nvSpPr>
        <dsp:cNvPr id="0" name=""/>
        <dsp:cNvSpPr/>
      </dsp:nvSpPr>
      <dsp:spPr>
        <a:xfrm>
          <a:off x="5451948" y="1317980"/>
          <a:ext cx="1589062" cy="107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u="none" kern="1200" dirty="0"/>
            <a:t>Non-Functional Requirements:</a:t>
          </a:r>
        </a:p>
      </dsp:txBody>
      <dsp:txXfrm>
        <a:off x="5451948" y="1317980"/>
        <a:ext cx="1589062" cy="1072617"/>
      </dsp:txXfrm>
    </dsp:sp>
    <dsp:sp modelId="{CCBB0175-8C89-46FE-AFAE-19A732D614CF}">
      <dsp:nvSpPr>
        <dsp:cNvPr id="0" name=""/>
        <dsp:cNvSpPr/>
      </dsp:nvSpPr>
      <dsp:spPr>
        <a:xfrm>
          <a:off x="7907098" y="793110"/>
          <a:ext cx="715078" cy="7150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4B91F3-68D0-4361-A5E8-4D209A337E1A}">
      <dsp:nvSpPr>
        <dsp:cNvPr id="0" name=""/>
        <dsp:cNvSpPr/>
      </dsp:nvSpPr>
      <dsp:spPr>
        <a:xfrm>
          <a:off x="7470105" y="1823677"/>
          <a:ext cx="1589062" cy="107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User Authentication:     </a:t>
          </a:r>
          <a:r>
            <a:rPr lang="en-US" sz="1100" kern="1200" dirty="0"/>
            <a:t>Users must create a unique, case-sensitive username and password. The system verifies these during login to ensure security.</a:t>
          </a:r>
        </a:p>
      </dsp:txBody>
      <dsp:txXfrm>
        <a:off x="7470105" y="1823677"/>
        <a:ext cx="1589062" cy="1072617"/>
      </dsp:txXfrm>
    </dsp:sp>
    <dsp:sp modelId="{D50E18D4-5BFF-451B-A46B-4D41AF74DA1B}">
      <dsp:nvSpPr>
        <dsp:cNvPr id="0" name=""/>
        <dsp:cNvSpPr/>
      </dsp:nvSpPr>
      <dsp:spPr>
        <a:xfrm>
          <a:off x="9774246" y="793110"/>
          <a:ext cx="715078" cy="7150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8F690-E331-4B21-BA7F-C7404E0A2866}">
      <dsp:nvSpPr>
        <dsp:cNvPr id="0" name=""/>
        <dsp:cNvSpPr/>
      </dsp:nvSpPr>
      <dsp:spPr>
        <a:xfrm>
          <a:off x="9337254" y="1823677"/>
          <a:ext cx="1589062" cy="107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Cloud-Based Architecture: </a:t>
          </a:r>
          <a:r>
            <a:rPr lang="en-US" sz="1100" kern="1200"/>
            <a:t>The application will be cloud-based for scalability and access from multiple devices, allowing users to connect from anywhere with internet access.</a:t>
          </a:r>
        </a:p>
      </dsp:txBody>
      <dsp:txXfrm>
        <a:off x="9337254" y="1823677"/>
        <a:ext cx="1589062" cy="10726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AB524-D157-40C6-878D-9DD8C6B0DD42}">
      <dsp:nvSpPr>
        <dsp:cNvPr id="0" name=""/>
        <dsp:cNvSpPr/>
      </dsp:nvSpPr>
      <dsp:spPr>
        <a:xfrm>
          <a:off x="213" y="298372"/>
          <a:ext cx="2577217" cy="30926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Admin Users will be able to remove or modify user accounts in response to any identified security threats.  </a:t>
          </a:r>
        </a:p>
      </dsp:txBody>
      <dsp:txXfrm>
        <a:off x="213" y="1535436"/>
        <a:ext cx="2577217" cy="1855596"/>
      </dsp:txXfrm>
    </dsp:sp>
    <dsp:sp modelId="{39FCB337-7C42-49AF-98A1-41AD465AAD00}">
      <dsp:nvSpPr>
        <dsp:cNvPr id="0" name=""/>
        <dsp:cNvSpPr/>
      </dsp:nvSpPr>
      <dsp:spPr>
        <a:xfrm>
          <a:off x="213"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01</a:t>
          </a:r>
        </a:p>
      </dsp:txBody>
      <dsp:txXfrm>
        <a:off x="213" y="298372"/>
        <a:ext cx="2577217" cy="1237064"/>
      </dsp:txXfrm>
    </dsp:sp>
    <dsp:sp modelId="{B78791C2-F0B8-4779-9282-9DE0C5EE245C}">
      <dsp:nvSpPr>
        <dsp:cNvPr id="0" name=""/>
        <dsp:cNvSpPr/>
      </dsp:nvSpPr>
      <dsp:spPr>
        <a:xfrm>
          <a:off x="2783608" y="298372"/>
          <a:ext cx="2577217" cy="3092660"/>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User accounts will be temporarily locked after a specified number of unsuccessful login attempts. </a:t>
          </a:r>
        </a:p>
      </dsp:txBody>
      <dsp:txXfrm>
        <a:off x="2783608" y="1535436"/>
        <a:ext cx="2577217" cy="1855596"/>
      </dsp:txXfrm>
    </dsp:sp>
    <dsp:sp modelId="{6A180EEC-36B0-4919-AF5D-A9016DAB195D}">
      <dsp:nvSpPr>
        <dsp:cNvPr id="0" name=""/>
        <dsp:cNvSpPr/>
      </dsp:nvSpPr>
      <dsp:spPr>
        <a:xfrm>
          <a:off x="2783608"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02</a:t>
          </a:r>
        </a:p>
      </dsp:txBody>
      <dsp:txXfrm>
        <a:off x="2783608" y="298372"/>
        <a:ext cx="2577217" cy="1237064"/>
      </dsp:txXfrm>
    </dsp:sp>
    <dsp:sp modelId="{A9908637-FA26-4B59-A46B-19C6B72205C2}">
      <dsp:nvSpPr>
        <dsp:cNvPr id="0" name=""/>
        <dsp:cNvSpPr/>
      </dsp:nvSpPr>
      <dsp:spPr>
        <a:xfrm>
          <a:off x="5567003" y="298372"/>
          <a:ext cx="2577217" cy="3092660"/>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The system will operate on a cloud-based platform.  </a:t>
          </a:r>
        </a:p>
      </dsp:txBody>
      <dsp:txXfrm>
        <a:off x="5567003" y="1535436"/>
        <a:ext cx="2577217" cy="1855596"/>
      </dsp:txXfrm>
    </dsp:sp>
    <dsp:sp modelId="{FE24266F-B1B1-49DC-AC06-1C3894A4DA8C}">
      <dsp:nvSpPr>
        <dsp:cNvPr id="0" name=""/>
        <dsp:cNvSpPr/>
      </dsp:nvSpPr>
      <dsp:spPr>
        <a:xfrm>
          <a:off x="5567003"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03</a:t>
          </a:r>
        </a:p>
      </dsp:txBody>
      <dsp:txXfrm>
        <a:off x="5567003" y="298372"/>
        <a:ext cx="2577217" cy="1237064"/>
      </dsp:txXfrm>
    </dsp:sp>
    <dsp:sp modelId="{04543B60-1568-4F61-86BB-5BD84351FE17}">
      <dsp:nvSpPr>
        <dsp:cNvPr id="0" name=""/>
        <dsp:cNvSpPr/>
      </dsp:nvSpPr>
      <dsp:spPr>
        <a:xfrm>
          <a:off x="8350398" y="298372"/>
          <a:ext cx="2577217" cy="309266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572" tIns="0" rIns="254572" bIns="330200" numCol="1" spcCol="1270" anchor="t" anchorCtr="0">
          <a:noAutofit/>
        </a:bodyPr>
        <a:lstStyle/>
        <a:p>
          <a:pPr marL="0" lvl="0" indent="0" algn="l" defTabSz="666750">
            <a:lnSpc>
              <a:spcPct val="90000"/>
            </a:lnSpc>
            <a:spcBef>
              <a:spcPct val="0"/>
            </a:spcBef>
            <a:spcAft>
              <a:spcPct val="35000"/>
            </a:spcAft>
            <a:buNone/>
          </a:pPr>
          <a:r>
            <a:rPr lang="en-US" sz="1500" kern="1200"/>
            <a:t>Usernames and passwords will be securely stored in an encrypted database, while ensuring uniqueness with case sensitivity.  </a:t>
          </a:r>
        </a:p>
      </dsp:txBody>
      <dsp:txXfrm>
        <a:off x="8350398" y="1535436"/>
        <a:ext cx="2577217" cy="1855596"/>
      </dsp:txXfrm>
    </dsp:sp>
    <dsp:sp modelId="{B9B51252-A614-4228-8791-621E31DF2F87}">
      <dsp:nvSpPr>
        <dsp:cNvPr id="0" name=""/>
        <dsp:cNvSpPr/>
      </dsp:nvSpPr>
      <dsp:spPr>
        <a:xfrm>
          <a:off x="8350398" y="298372"/>
          <a:ext cx="2577217" cy="12370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4572" tIns="165100" rIns="254572" bIns="165100" numCol="1" spcCol="1270" anchor="ctr" anchorCtr="0">
          <a:noAutofit/>
        </a:bodyPr>
        <a:lstStyle/>
        <a:p>
          <a:pPr marL="0" lvl="0" indent="0" algn="l" defTabSz="2844800">
            <a:lnSpc>
              <a:spcPct val="90000"/>
            </a:lnSpc>
            <a:spcBef>
              <a:spcPct val="0"/>
            </a:spcBef>
            <a:spcAft>
              <a:spcPct val="35000"/>
            </a:spcAft>
            <a:buNone/>
          </a:pPr>
          <a:r>
            <a:rPr lang="en-US" sz="6400" kern="1200"/>
            <a:t>04</a:t>
          </a:r>
        </a:p>
      </dsp:txBody>
      <dsp:txXfrm>
        <a:off x="8350398" y="298372"/>
        <a:ext cx="2577217" cy="12370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F2FFF-5623-40FC-9A9D-6F402926FC5B}">
      <dsp:nvSpPr>
        <dsp:cNvPr id="0" name=""/>
        <dsp:cNvSpPr/>
      </dsp:nvSpPr>
      <dsp:spPr>
        <a:xfrm>
          <a:off x="0" y="484811"/>
          <a:ext cx="658926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Time frame of only three months</a:t>
          </a:r>
        </a:p>
      </dsp:txBody>
      <dsp:txXfrm>
        <a:off x="31613" y="516424"/>
        <a:ext cx="6526034" cy="584369"/>
      </dsp:txXfrm>
    </dsp:sp>
    <dsp:sp modelId="{073E6831-2F9D-4A51-9B1B-FDC439E331B9}">
      <dsp:nvSpPr>
        <dsp:cNvPr id="0" name=""/>
        <dsp:cNvSpPr/>
      </dsp:nvSpPr>
      <dsp:spPr>
        <a:xfrm>
          <a:off x="0" y="1210166"/>
          <a:ext cx="6589260" cy="64759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Unknown project scope</a:t>
          </a:r>
        </a:p>
      </dsp:txBody>
      <dsp:txXfrm>
        <a:off x="31613" y="1241779"/>
        <a:ext cx="6526034" cy="584369"/>
      </dsp:txXfrm>
    </dsp:sp>
    <dsp:sp modelId="{6627620B-741F-4D67-ACEE-6853C6D6BFDA}">
      <dsp:nvSpPr>
        <dsp:cNvPr id="0" name=""/>
        <dsp:cNvSpPr/>
      </dsp:nvSpPr>
      <dsp:spPr>
        <a:xfrm>
          <a:off x="0" y="1935521"/>
          <a:ext cx="6589260" cy="64759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Use of third-party for financial transactions</a:t>
          </a:r>
        </a:p>
      </dsp:txBody>
      <dsp:txXfrm>
        <a:off x="31613" y="1967134"/>
        <a:ext cx="6526034" cy="584369"/>
      </dsp:txXfrm>
    </dsp:sp>
    <dsp:sp modelId="{885BC7C0-6BC4-4C79-9C37-23F361A5719F}">
      <dsp:nvSpPr>
        <dsp:cNvPr id="0" name=""/>
        <dsp:cNvSpPr/>
      </dsp:nvSpPr>
      <dsp:spPr>
        <a:xfrm>
          <a:off x="0" y="2660876"/>
          <a:ext cx="6589260" cy="64759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Web-based system limitations</a:t>
          </a:r>
        </a:p>
      </dsp:txBody>
      <dsp:txXfrm>
        <a:off x="31613" y="2692489"/>
        <a:ext cx="6526034" cy="584369"/>
      </dsp:txXfrm>
    </dsp:sp>
    <dsp:sp modelId="{CE8A9004-0944-475E-AFFE-3CB3D9AF3FFA}">
      <dsp:nvSpPr>
        <dsp:cNvPr id="0" name=""/>
        <dsp:cNvSpPr/>
      </dsp:nvSpPr>
      <dsp:spPr>
        <a:xfrm>
          <a:off x="0" y="3386231"/>
          <a:ext cx="6589260" cy="64759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Potential interface issues with DMV website</a:t>
          </a:r>
        </a:p>
      </dsp:txBody>
      <dsp:txXfrm>
        <a:off x="31613" y="3417844"/>
        <a:ext cx="6526034" cy="584369"/>
      </dsp:txXfrm>
    </dsp:sp>
    <dsp:sp modelId="{B7FD6FE5-1226-4609-8A77-F17D9BA8791D}">
      <dsp:nvSpPr>
        <dsp:cNvPr id="0" name=""/>
        <dsp:cNvSpPr/>
      </dsp:nvSpPr>
      <dsp:spPr>
        <a:xfrm>
          <a:off x="0" y="4111586"/>
          <a:ext cx="6589260" cy="64759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Inflexible system adaptability</a:t>
          </a:r>
        </a:p>
      </dsp:txBody>
      <dsp:txXfrm>
        <a:off x="31613" y="4143199"/>
        <a:ext cx="6526034" cy="58436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Inter"/>
              </a:rPr>
              <a:t>When creating a cloud-based web application for driving instruction, it's crucial to identify both functional and non-functional requirements that will shape the system's design and user experience. This post will highlight these requirements, emphasizing key features that will boost user engagement and ensure secure access. The specified functional and non-functional requirements are vital for the successful launch of the driving instruction application. By prioritizing user access to practice tests and lesson scheduling, along with strong security measures and a cloud-based setup, we can develop a comprehensive and user-friendly platform that caters to the needs of future drivers.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User Roles and Interactions:</a:t>
            </a:r>
          </a:p>
          <a:p>
            <a:endParaRPr lang="en-US" dirty="0"/>
          </a:p>
          <a:p>
            <a:r>
              <a:rPr lang="en-US" b="1" dirty="0"/>
              <a:t>Admin:</a:t>
            </a:r>
            <a:r>
              <a:rPr lang="en-US" dirty="0"/>
              <a:t> Manages system operations, oversees user activities, and ensures compliance with DMV regulations. Updates the company on DMV law changes.</a:t>
            </a:r>
          </a:p>
          <a:p>
            <a:endParaRPr lang="en-US" b="1" dirty="0"/>
          </a:p>
          <a:p>
            <a:r>
              <a:rPr lang="en-US" b="1" dirty="0"/>
              <a:t>Customer:</a:t>
            </a:r>
            <a:r>
              <a:rPr lang="en-US" dirty="0"/>
              <a:t> Schedules and modifies appointments, views their calendar, tracks training progress, resets passwords, and explores training options.</a:t>
            </a:r>
          </a:p>
          <a:p>
            <a:endParaRPr lang="en-US" b="1" dirty="0"/>
          </a:p>
          <a:p>
            <a:r>
              <a:rPr lang="en-US" b="1" dirty="0"/>
              <a:t>DMV System:</a:t>
            </a:r>
            <a:r>
              <a:rPr lang="en-US" dirty="0"/>
              <a:t> Ensures regulatory compliance and facilitates communication within the </a:t>
            </a:r>
            <a:r>
              <a:rPr lang="en-US" dirty="0" err="1"/>
              <a:t>DriverPass</a:t>
            </a:r>
            <a:r>
              <a:rPr lang="en-US" dirty="0"/>
              <a:t> system. Handles notifications about DMV law changes for user awareness.</a:t>
            </a:r>
          </a:p>
          <a:p>
            <a:endParaRPr lang="en-US" b="1" dirty="0"/>
          </a:p>
          <a:p>
            <a:r>
              <a:rPr lang="en-US" b="1" dirty="0"/>
              <a:t>Secretary:</a:t>
            </a:r>
            <a:r>
              <a:rPr lang="en-US" dirty="0"/>
              <a:t> Accesses user profiles and monitors student progress, enabling instructors to give personalized feedback and enhance training effectiveness.</a:t>
            </a:r>
          </a:p>
          <a:p>
            <a:endParaRPr lang="en-US" dirty="0"/>
          </a:p>
          <a:p>
            <a:r>
              <a:rPr lang="en-US" u="sng" dirty="0"/>
              <a:t>System Functionalities:</a:t>
            </a:r>
          </a:p>
          <a:p>
            <a:endParaRPr lang="en-US" dirty="0"/>
          </a:p>
          <a:p>
            <a:r>
              <a:rPr lang="en-US" dirty="0"/>
              <a:t>The </a:t>
            </a:r>
            <a:r>
              <a:rPr lang="en-US" dirty="0" err="1"/>
              <a:t>DriverPass</a:t>
            </a:r>
            <a:r>
              <a:rPr lang="en-US" dirty="0"/>
              <a:t> system aims to provide a smooth experience for users by offering a range of functionalities. Important actions available in the system include:</a:t>
            </a:r>
          </a:p>
          <a:p>
            <a:endParaRPr lang="en-US" dirty="0"/>
          </a:p>
          <a:p>
            <a:r>
              <a:rPr lang="en-US" b="1" dirty="0"/>
              <a:t>Appointment Management: </a:t>
            </a:r>
            <a:r>
              <a:rPr lang="en-US" dirty="0"/>
              <a:t>Users can schedule and change appointments, with the system monitoring all bookings to optimize scheduling and resource use.</a:t>
            </a:r>
          </a:p>
          <a:p>
            <a:endParaRPr lang="en-US" b="1" dirty="0"/>
          </a:p>
          <a:p>
            <a:r>
              <a:rPr lang="en-US" b="1" dirty="0"/>
              <a:t>Progress Tracking: </a:t>
            </a:r>
            <a:r>
              <a:rPr lang="en-US" dirty="0"/>
              <a:t>Customers can check their training progress, and instructors can view this data to offer assistance and support.</a:t>
            </a:r>
          </a:p>
          <a:p>
            <a:endParaRPr lang="en-US" b="1" dirty="0"/>
          </a:p>
          <a:p>
            <a:r>
              <a:rPr lang="en-US" b="1" dirty="0"/>
              <a:t>User Authentication: </a:t>
            </a:r>
            <a:r>
              <a:rPr lang="en-US" dirty="0"/>
              <a:t>All users, including customers and IT staff, can log in and reset their passwords, ensuring secure access to the system.</a:t>
            </a:r>
          </a:p>
          <a:p>
            <a:endParaRPr lang="en-US" dirty="0"/>
          </a:p>
          <a:p>
            <a:r>
              <a:rPr lang="en-US" dirty="0"/>
              <a:t>To sum up, the use case diagram for the </a:t>
            </a:r>
            <a:r>
              <a:rPr lang="en-US" dirty="0" err="1"/>
              <a:t>DriverPass</a:t>
            </a:r>
            <a:r>
              <a:rPr lang="en-US" dirty="0"/>
              <a:t> system illustrates how different user roles interact with the system's features. By outlining these interactions clearly, we can make sure the system is easy to use, efficient, and meets regulatory requirements. This organized method improves user experience and supports better system management and monitoring. I welcome your feedback and ideas on this subject.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Inter"/>
              </a:rPr>
              <a:t>In creating this activity diagram, I considered the needs of both </a:t>
            </a:r>
            <a:r>
              <a:rPr lang="en-US" b="0" i="0" dirty="0" err="1">
                <a:solidFill>
                  <a:srgbClr val="000000"/>
                </a:solidFill>
                <a:effectLst/>
                <a:latin typeface="Inter"/>
              </a:rPr>
              <a:t>DriverPass</a:t>
            </a:r>
            <a:r>
              <a:rPr lang="en-US" b="0" i="0" dirty="0">
                <a:solidFill>
                  <a:srgbClr val="000000"/>
                </a:solidFill>
                <a:effectLst/>
                <a:latin typeface="Inter"/>
              </a:rPr>
              <a:t> users and the IT department. The diagram details the steps for logging in and resetting passwords while also including a support system through the IT department, ensuring users can get help when necessary. This combined approach improves user experience and security, reflecting </a:t>
            </a:r>
            <a:r>
              <a:rPr lang="en-US" b="0" i="0" dirty="0" err="1">
                <a:solidFill>
                  <a:srgbClr val="000000"/>
                </a:solidFill>
                <a:effectLst/>
                <a:latin typeface="Inter"/>
              </a:rPr>
              <a:t>DriverPass's</a:t>
            </a:r>
            <a:r>
              <a:rPr lang="en-US" b="0" i="0" dirty="0">
                <a:solidFill>
                  <a:srgbClr val="000000"/>
                </a:solidFill>
                <a:effectLst/>
                <a:latin typeface="Inter"/>
              </a:rPr>
              <a:t> dedication to providing dependable and user-friendly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ym typeface="Wingdings" panose="05000000000000000000" pitchFamily="2" charset="2"/>
              </a:rPr>
              <a:t> </a:t>
            </a:r>
            <a:r>
              <a:rPr lang="en-US" dirty="0"/>
              <a:t>The process starts when the user enters their unique username and password, ensuring only authorized access to accounts.</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If the information is correct, the user logs in and reaches the home page to explore </a:t>
            </a:r>
            <a:r>
              <a:rPr lang="en-US" dirty="0" err="1"/>
              <a:t>DriverPass</a:t>
            </a:r>
            <a:r>
              <a:rPr lang="en-US" dirty="0"/>
              <a:t> features. </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If the username is wrong, access is denied, and the user must re-enter their login details to maintain account security.</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If a user forgets their password but remembers their username, they will need to provide the associated email address. </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If the email is incorrect, they will be prompted to try again. </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Once the correct email is entered, a password reset email will be sent.</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t>If the user does not receive the email, they should contact the IT officer for help. This is important for users facing issues with the password reset. If the email is received, the user can go to a secure page to reset their password.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dirty="0">
                <a:sym typeface="Wingdings" panose="05000000000000000000" pitchFamily="2" charset="2"/>
              </a:rPr>
              <a:t> </a:t>
            </a:r>
            <a:r>
              <a:rPr lang="en-US" dirty="0"/>
              <a:t>After resetting their password, the user will get a confirmation that the process is complete.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Inter"/>
              </a:rPr>
              <a:t>In designing this system, we must place a high priority on security, especially for those hosted on cloud services. As we develop our architecture, we understand that strong security measures must be woven into every aspect, going beyond just the usual username and password setup. A key part of our security plan is the safe storage of usernames and passwords. To reduce the risk of unauthorized access, we will use an encrypted database for this sensitive data. Each username and password will be uniquely created and will include case sensitivity, increasing complexity and making it much harder for potential attackers to access user accounts. We also recognize the importance of administrative controls in keeping the system secure and well-managed. If a security issue arises, our administrators will have the ability to quickly remove or change user accounts. This proactive strategy is vital for addressing vulnerabilities and strengthening our system's overall security. To enhance our security measures, we will enforce a policy that locks users out of their accounts after a set number of failed login attempts. This not only helps prevent unauthorized access but also protects user data and the security of the connection between the system and its users. By implementing these safeguards, we aim to discourage any malicious attempts to breach our system. In recognizing that users might sometimes forget their passwords, we will offer a safe way to reset them. Users can reset their passwords through a secure method, allowing them to regain access to their accounts without risking security.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examine the </a:t>
            </a:r>
            <a:r>
              <a:rPr lang="en-US" dirty="0" err="1"/>
              <a:t>DriverPass</a:t>
            </a:r>
            <a:r>
              <a:rPr lang="en-US" dirty="0"/>
              <a:t> system's design, we must acknowledge its limitations. Recognizing these constraints will help us set realistic goals and guide future 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project has a strict three-month deadline, which may limit thorough development, testing, and refinement, potentially impacting quality and functionality. Additionally, the unclear project scope complicates resource allocation, feature prioritization, and addressing all necessary elements within the tight timeframe. The system will not handle financial transactions internally; instead, a third-party service will manage them, introducing risks related to security, reliability, and integration that could affect user experience. The current web-based design may exclude users who prefer mobile access, limiting engagement and accessibility. There is also a risk that </a:t>
            </a:r>
            <a:r>
              <a:rPr lang="en-US" dirty="0" err="1"/>
              <a:t>DriverPass</a:t>
            </a:r>
            <a:r>
              <a:rPr lang="en-US" dirty="0"/>
              <a:t> may not integrate smoothly with the DMV website, possibly requiring additional databases and complicating the process. Lastly, additional packages cannot be modified without developer involvement, which may hinder adaptability to changing user needs or market trends, affecting growth and relevance.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sum up, the </a:t>
            </a:r>
            <a:r>
              <a:rPr lang="en-US" dirty="0" err="1"/>
              <a:t>DriverPass</a:t>
            </a:r>
            <a:r>
              <a:rPr lang="en-US" dirty="0"/>
              <a:t> system offers a hopeful solution, but it's important to acknowledge its limitations. Tackling these issues is essential for improving the system's performance and making sure it effectively serves its users.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4/20/2025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4/20/2025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6.xml"/><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1.PN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DriverPass</a:t>
            </a:r>
            <a:br>
              <a:rPr lang="en-US" sz="4800">
                <a:solidFill>
                  <a:srgbClr val="FFFFFF"/>
                </a:solidFill>
              </a:rPr>
            </a:br>
            <a:r>
              <a:rPr lang="en-US" sz="4800">
                <a:solidFill>
                  <a:srgbClr val="FFFFFF"/>
                </a:solidFill>
              </a:rPr>
              <a:t>System Analysis</a:t>
            </a:r>
          </a:p>
        </p:txBody>
      </p:sp>
      <p:sp>
        <p:nvSpPr>
          <p:cNvPr id="3" name="Content Placeholder 2"/>
          <p:cNvSpPr>
            <a:spLocks noGrp="1"/>
          </p:cNvSpPr>
          <p:nvPr>
            <p:ph type="subTitle" idx="1"/>
          </p:nvPr>
        </p:nvSpPr>
        <p:spPr>
          <a:xfrm>
            <a:off x="1350682" y="4870824"/>
            <a:ext cx="10005951" cy="1458258"/>
          </a:xfrm>
        </p:spPr>
        <p:txBody>
          <a:bodyPr anchor="ctr">
            <a:normAutofit/>
          </a:bodyPr>
          <a:lstStyle/>
          <a:p>
            <a:pPr algn="l"/>
            <a:r>
              <a:rPr lang="en-US"/>
              <a:t>Jas King</a:t>
            </a:r>
          </a:p>
        </p:txBody>
      </p:sp>
    </p:spTree>
    <p:custDataLst>
      <p:tags r:id="rId1"/>
    </p:custDataLst>
    <p:extLst>
      <p:ext uri="{BB962C8B-B14F-4D97-AF65-F5344CB8AC3E}">
        <p14:creationId xmlns:p14="http://schemas.microsoft.com/office/powerpoint/2010/main" val="40918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a:solidFill>
                  <a:srgbClr val="FFFFFF"/>
                </a:solidFill>
              </a:rPr>
              <a:t>System Requirements</a:t>
            </a:r>
          </a:p>
        </p:txBody>
      </p:sp>
      <p:graphicFrame>
        <p:nvGraphicFramePr>
          <p:cNvPr id="30" name="Content Placeholder 2">
            <a:extLst>
              <a:ext uri="{FF2B5EF4-FFF2-40B4-BE49-F238E27FC236}">
                <a16:creationId xmlns:a16="http://schemas.microsoft.com/office/drawing/2014/main" id="{B2EDC83D-7031-E06E-1C16-6725D39BACE6}"/>
              </a:ext>
            </a:extLst>
          </p:cNvPr>
          <p:cNvGraphicFramePr>
            <a:graphicFrameLocks noGrp="1"/>
          </p:cNvGraphicFramePr>
          <p:nvPr>
            <p:ph idx="1"/>
            <p:extLst>
              <p:ext uri="{D42A27DB-BD31-4B8C-83A1-F6EECF244321}">
                <p14:modId xmlns:p14="http://schemas.microsoft.com/office/powerpoint/2010/main" val="221705659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pPr algn="r"/>
            <a:r>
              <a:rPr lang="en-US" sz="4000" kern="1200" dirty="0">
                <a:solidFill>
                  <a:srgbClr val="FFFFFF"/>
                </a:solidFill>
                <a:latin typeface="+mj-lt"/>
                <a:ea typeface="+mj-ea"/>
                <a:cs typeface="+mj-cs"/>
              </a:rPr>
              <a:t>Use Case Diagram</a:t>
            </a:r>
          </a:p>
        </p:txBody>
      </p:sp>
      <p:pic>
        <p:nvPicPr>
          <p:cNvPr id="5" name="Content Placeholder 4" descr="A diagram of a driver pass system&#10;&#10;AI-generated content may be incorrect.">
            <a:extLst>
              <a:ext uri="{FF2B5EF4-FFF2-40B4-BE49-F238E27FC236}">
                <a16:creationId xmlns:a16="http://schemas.microsoft.com/office/drawing/2014/main" id="{0A4366E6-4858-023B-CEE1-E7B2904F2B0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601043" y="232360"/>
            <a:ext cx="6930916" cy="6411098"/>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Rectangle 2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Activity</a:t>
            </a:r>
            <a:br>
              <a:rPr lang="en-US" sz="4000" dirty="0">
                <a:solidFill>
                  <a:srgbClr val="FFFFFF"/>
                </a:solidFill>
              </a:rPr>
            </a:br>
            <a:r>
              <a:rPr lang="en-US" sz="4000" dirty="0">
                <a:solidFill>
                  <a:srgbClr val="FFFFFF"/>
                </a:solidFill>
              </a:rPr>
              <a:t>Diagram</a:t>
            </a:r>
          </a:p>
        </p:txBody>
      </p:sp>
      <p:pic>
        <p:nvPicPr>
          <p:cNvPr id="5" name="Content Placeholder 4" descr="A diagram of a process flow&#10;&#10;AI-generated content may be incorrect.">
            <a:extLst>
              <a:ext uri="{FF2B5EF4-FFF2-40B4-BE49-F238E27FC236}">
                <a16:creationId xmlns:a16="http://schemas.microsoft.com/office/drawing/2014/main" id="{654CA369-1B4D-1948-2664-5183A76F2F8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41907" y="50357"/>
            <a:ext cx="6139013" cy="6797506"/>
          </a:xfrm>
        </p:spPr>
      </p:pic>
      <p:sp>
        <p:nvSpPr>
          <p:cNvPr id="6" name="Rectangle 5">
            <a:extLst>
              <a:ext uri="{FF2B5EF4-FFF2-40B4-BE49-F238E27FC236}">
                <a16:creationId xmlns:a16="http://schemas.microsoft.com/office/drawing/2014/main" id="{858BA52C-6B49-AF48-27AD-CDFB137BFF54}"/>
              </a:ext>
            </a:extLst>
          </p:cNvPr>
          <p:cNvSpPr/>
          <p:nvPr/>
        </p:nvSpPr>
        <p:spPr>
          <a:xfrm>
            <a:off x="5589593" y="576719"/>
            <a:ext cx="2709027" cy="4803846"/>
          </a:xfrm>
          <a:prstGeom prst="rect">
            <a:avLst/>
          </a:prstGeom>
          <a:solidFill>
            <a:schemeClr val="accent3">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A58EA33-64E2-C117-890E-38075A80891D}"/>
              </a:ext>
            </a:extLst>
          </p:cNvPr>
          <p:cNvSpPr/>
          <p:nvPr/>
        </p:nvSpPr>
        <p:spPr>
          <a:xfrm>
            <a:off x="6848491" y="5380565"/>
            <a:ext cx="1467789" cy="665026"/>
          </a:xfrm>
          <a:prstGeom prst="rect">
            <a:avLst/>
          </a:prstGeom>
          <a:solidFill>
            <a:schemeClr val="accent3">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BD27E2C4-1570-A5DC-CA46-E01213A18AE4}"/>
              </a:ext>
            </a:extLst>
          </p:cNvPr>
          <p:cNvCxnSpPr>
            <a:cxnSpLocks/>
          </p:cNvCxnSpPr>
          <p:nvPr/>
        </p:nvCxnSpPr>
        <p:spPr>
          <a:xfrm>
            <a:off x="8319540" y="576718"/>
            <a:ext cx="0" cy="5468872"/>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835A85-75B5-D561-A5AC-E5F2816C46A8}"/>
              </a:ext>
            </a:extLst>
          </p:cNvPr>
          <p:cNvCxnSpPr>
            <a:cxnSpLocks/>
          </p:cNvCxnSpPr>
          <p:nvPr/>
        </p:nvCxnSpPr>
        <p:spPr>
          <a:xfrm>
            <a:off x="10962350" y="576718"/>
            <a:ext cx="0" cy="596702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0A7EA9C-FCC0-BB65-1BEA-62E976BC8876}"/>
              </a:ext>
            </a:extLst>
          </p:cNvPr>
          <p:cNvCxnSpPr>
            <a:cxnSpLocks/>
          </p:cNvCxnSpPr>
          <p:nvPr/>
        </p:nvCxnSpPr>
        <p:spPr>
          <a:xfrm>
            <a:off x="8298620" y="586855"/>
            <a:ext cx="2663730"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081AE75-B239-635F-FB24-976768AFE0BE}"/>
              </a:ext>
            </a:extLst>
          </p:cNvPr>
          <p:cNvCxnSpPr>
            <a:cxnSpLocks/>
          </p:cNvCxnSpPr>
          <p:nvPr/>
        </p:nvCxnSpPr>
        <p:spPr>
          <a:xfrm>
            <a:off x="5800445" y="6543746"/>
            <a:ext cx="516190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7E821F5-2226-6819-F6DF-D9CC425061F8}"/>
              </a:ext>
            </a:extLst>
          </p:cNvPr>
          <p:cNvCxnSpPr>
            <a:cxnSpLocks/>
          </p:cNvCxnSpPr>
          <p:nvPr/>
        </p:nvCxnSpPr>
        <p:spPr>
          <a:xfrm>
            <a:off x="6848491" y="6045590"/>
            <a:ext cx="147104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7680895-5299-2C6A-69C3-104A2FF1AB39}"/>
              </a:ext>
            </a:extLst>
          </p:cNvPr>
          <p:cNvCxnSpPr>
            <a:cxnSpLocks/>
          </p:cNvCxnSpPr>
          <p:nvPr/>
        </p:nvCxnSpPr>
        <p:spPr>
          <a:xfrm>
            <a:off x="6815833" y="5363632"/>
            <a:ext cx="0" cy="681958"/>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3D76893-2546-6D2F-0931-618C8F07FDFA}"/>
              </a:ext>
            </a:extLst>
          </p:cNvPr>
          <p:cNvCxnSpPr>
            <a:cxnSpLocks/>
          </p:cNvCxnSpPr>
          <p:nvPr/>
        </p:nvCxnSpPr>
        <p:spPr>
          <a:xfrm>
            <a:off x="5791201" y="5380565"/>
            <a:ext cx="104461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8201470-2513-1828-8775-8DA3D3A6B4A6}"/>
              </a:ext>
            </a:extLst>
          </p:cNvPr>
          <p:cNvSpPr/>
          <p:nvPr/>
        </p:nvSpPr>
        <p:spPr>
          <a:xfrm>
            <a:off x="5589593" y="5380565"/>
            <a:ext cx="198560" cy="1197042"/>
          </a:xfrm>
          <a:prstGeom prst="rect">
            <a:avLst/>
          </a:prstGeom>
          <a:solidFill>
            <a:schemeClr val="accent3">
              <a:lumMod val="7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4E07469C-9A48-4D7F-72F0-B575162DD18B}"/>
              </a:ext>
            </a:extLst>
          </p:cNvPr>
          <p:cNvCxnSpPr>
            <a:cxnSpLocks/>
          </p:cNvCxnSpPr>
          <p:nvPr/>
        </p:nvCxnSpPr>
        <p:spPr>
          <a:xfrm>
            <a:off x="5800445" y="5363632"/>
            <a:ext cx="0" cy="1180114"/>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6405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anchor="ctr">
            <a:normAutofit/>
          </a:bodyPr>
          <a:lstStyle/>
          <a:p>
            <a:r>
              <a:rPr lang="en-US" sz="4000">
                <a:solidFill>
                  <a:srgbClr val="FFFFFF"/>
                </a:solidFill>
              </a:rPr>
              <a:t>Security</a:t>
            </a:r>
          </a:p>
        </p:txBody>
      </p:sp>
      <p:graphicFrame>
        <p:nvGraphicFramePr>
          <p:cNvPr id="52" name="Content Placeholder 2">
            <a:extLst>
              <a:ext uri="{FF2B5EF4-FFF2-40B4-BE49-F238E27FC236}">
                <a16:creationId xmlns:a16="http://schemas.microsoft.com/office/drawing/2014/main" id="{9D55B077-8F58-3B5D-36DD-CFF6E3BE276B}"/>
              </a:ext>
            </a:extLst>
          </p:cNvPr>
          <p:cNvGraphicFramePr>
            <a:graphicFrameLocks noGrp="1"/>
          </p:cNvGraphicFramePr>
          <p:nvPr>
            <p:ph idx="1"/>
            <p:extLst>
              <p:ext uri="{D42A27DB-BD31-4B8C-83A1-F6EECF244321}">
                <p14:modId xmlns:p14="http://schemas.microsoft.com/office/powerpoint/2010/main" val="356581139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7684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black background&#10;&#10;AI-generated content may be incorrect.">
            <a:extLst>
              <a:ext uri="{FF2B5EF4-FFF2-40B4-BE49-F238E27FC236}">
                <a16:creationId xmlns:a16="http://schemas.microsoft.com/office/drawing/2014/main" id="{E825B0F9-1778-4A9D-0377-A47B7AE343AE}"/>
              </a:ext>
            </a:extLst>
          </p:cNvPr>
          <p:cNvPicPr>
            <a:picLocks noChangeAspect="1"/>
          </p:cNvPicPr>
          <p:nvPr/>
        </p:nvPicPr>
        <p:blipFill>
          <a:blip r:embed="rId4">
            <a:extLst>
              <a:ext uri="{28A0092B-C50C-407E-A947-70E740481C1C}">
                <a14:useLocalDpi xmlns:a14="http://schemas.microsoft.com/office/drawing/2010/main" val="0"/>
              </a:ext>
            </a:extLst>
          </a:blip>
          <a:srcRect t="1728"/>
          <a:stretch/>
        </p:blipFill>
        <p:spPr>
          <a:xfrm>
            <a:off x="-1524" y="0"/>
            <a:ext cx="4326331" cy="6886087"/>
          </a:xfrm>
          <a:prstGeom prst="rect">
            <a:avLst/>
          </a:prstGeom>
        </p:spPr>
      </p:pic>
      <p:sp>
        <p:nvSpPr>
          <p:cNvPr id="2" name="Title 1"/>
          <p:cNvSpPr>
            <a:spLocks noGrp="1"/>
          </p:cNvSpPr>
          <p:nvPr>
            <p:ph type="title"/>
          </p:nvPr>
        </p:nvSpPr>
        <p:spPr>
          <a:xfrm>
            <a:off x="504967" y="675564"/>
            <a:ext cx="3609833" cy="5204085"/>
          </a:xfrm>
        </p:spPr>
        <p:txBody>
          <a:bodyPr>
            <a:normAutofit/>
          </a:bodyPr>
          <a:lstStyle/>
          <a:p>
            <a:r>
              <a:rPr lang="en-US" dirty="0">
                <a:solidFill>
                  <a:schemeClr val="bg1"/>
                </a:solidFill>
              </a:rPr>
              <a:t>System Limitations</a:t>
            </a:r>
          </a:p>
        </p:txBody>
      </p:sp>
      <p:cxnSp>
        <p:nvCxnSpPr>
          <p:cNvPr id="60" name="Straight Connector 59">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8" name="Content Placeholder 2">
            <a:extLst>
              <a:ext uri="{FF2B5EF4-FFF2-40B4-BE49-F238E27FC236}">
                <a16:creationId xmlns:a16="http://schemas.microsoft.com/office/drawing/2014/main" id="{BB3C8C31-BEA2-F284-EE93-23ADE43E0251}"/>
              </a:ext>
            </a:extLst>
          </p:cNvPr>
          <p:cNvGraphicFramePr/>
          <p:nvPr>
            <p:extLst>
              <p:ext uri="{D42A27DB-BD31-4B8C-83A1-F6EECF244321}">
                <p14:modId xmlns:p14="http://schemas.microsoft.com/office/powerpoint/2010/main" val="3155316097"/>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22514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1622</TotalTime>
  <Words>1358</Words>
  <Application>Microsoft Office PowerPoint</Application>
  <PresentationFormat>Widescreen</PresentationFormat>
  <Paragraphs>72</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Inter</vt:lpstr>
      <vt:lpstr>Wingdings</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King, Jasmine</cp:lastModifiedBy>
  <cp:revision>23</cp:revision>
  <dcterms:created xsi:type="dcterms:W3CDTF">2019-10-14T02:36:52Z</dcterms:created>
  <dcterms:modified xsi:type="dcterms:W3CDTF">2025-04-20T19:36:18Z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