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88ad693b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88ad693b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88ad693b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88ad693b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88ad693b1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88ad693b1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8ad693b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88ad693b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88ad693b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88ad693b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88ad693b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88ad693b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88ad693b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88ad693b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88ad693b1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88ad693b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88ad693b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88ad693b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88ad693b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88ad693b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88ad693b1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88ad693b1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Functions and Data Structures</a:t>
            </a:r>
            <a:endParaRPr/>
          </a:p>
        </p:txBody>
      </p:sp>
      <p:sp>
        <p:nvSpPr>
          <p:cNvPr id="223" name="Google Shape;22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Recursive functions work really well with recursive data structures</a:t>
            </a:r>
            <a:endParaRPr sz="1100"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Recursive data structures by their own definition can easily be split up into smaller data structures</a:t>
            </a:r>
            <a:endParaRPr sz="1100"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 our linked list example, a large linked list was split into many smaller linked lists until you got to the smallest linked list possible: an empty list represented by None </a:t>
            </a:r>
            <a:endParaRPr/>
          </a:p>
        </p:txBody>
      </p:sp>
      <p:sp>
        <p:nvSpPr>
          <p:cNvPr id="224" name="Google Shape;224;p22"/>
          <p:cNvSpPr/>
          <p:nvPr/>
        </p:nvSpPr>
        <p:spPr>
          <a:xfrm>
            <a:off x="5904900" y="3629250"/>
            <a:ext cx="1024500" cy="39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6853200" y="3659400"/>
            <a:ext cx="656400" cy="3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7505100" y="3629250"/>
            <a:ext cx="1024500" cy="39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4304700" y="3629250"/>
            <a:ext cx="1024500" cy="39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5253000" y="3659400"/>
            <a:ext cx="656400" cy="3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2704500" y="3629250"/>
            <a:ext cx="1024500" cy="39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3652800" y="3659400"/>
            <a:ext cx="656400" cy="3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1104300" y="3629250"/>
            <a:ext cx="1024500" cy="39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2052600" y="3659400"/>
            <a:ext cx="656400" cy="3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 rot="5400000">
            <a:off x="4642450" y="-262500"/>
            <a:ext cx="339000" cy="7494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"/>
          <p:cNvSpPr txBox="1"/>
          <p:nvPr/>
        </p:nvSpPr>
        <p:spPr>
          <a:xfrm>
            <a:off x="3798975" y="3178375"/>
            <a:ext cx="2578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Big, hard to process linked list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2"/>
          <p:cNvSpPr/>
          <p:nvPr/>
        </p:nvSpPr>
        <p:spPr>
          <a:xfrm rot="-5400000">
            <a:off x="5446150" y="1325625"/>
            <a:ext cx="339000" cy="5886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"/>
          <p:cNvSpPr txBox="1"/>
          <p:nvPr/>
        </p:nvSpPr>
        <p:spPr>
          <a:xfrm>
            <a:off x="4091875" y="4478750"/>
            <a:ext cx="2960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Smaller, slightly easier to process linked list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type="ctrTitle"/>
          </p:nvPr>
        </p:nvSpPr>
        <p:spPr>
          <a:xfrm>
            <a:off x="3537150" y="1578400"/>
            <a:ext cx="5017500" cy="21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Group Project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max in Tree</a:t>
            </a:r>
            <a:endParaRPr/>
          </a:p>
        </p:txBody>
      </p:sp>
      <p:sp>
        <p:nvSpPr>
          <p:cNvPr id="242" name="Google Shape;242;p2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Project: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Family Tree</a:t>
            </a:r>
            <a:endParaRPr/>
          </a:p>
        </p:txBody>
      </p:sp>
      <p:sp>
        <p:nvSpPr>
          <p:cNvPr id="248" name="Google Shape;248;p2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Recursive Function?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By definition, a recursive function is one that calls itself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Can be thought of as taking a big problem and reducing it to smaller chunks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When you cannot reduce anymore, then you combine the solutions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When you can’t combine anymore, it’s often called a </a:t>
            </a:r>
            <a:r>
              <a:rPr i="1" lang="en"/>
              <a:t>base case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0" l="0" r="0" t="5660"/>
          <a:stretch/>
        </p:blipFill>
        <p:spPr>
          <a:xfrm>
            <a:off x="1785925" y="2705699"/>
            <a:ext cx="5572125" cy="108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/>
          <p:nvPr/>
        </p:nvSpPr>
        <p:spPr>
          <a:xfrm>
            <a:off x="5183675" y="3120925"/>
            <a:ext cx="2062800" cy="33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2745875" y="2640425"/>
            <a:ext cx="1706100" cy="33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for a Recursive Function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3149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Check for base cases first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Then, reduce the problem as many times as you can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Combine all of the reduced results with your arg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Return combined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Note: usually only 1 base case and only 1 reduction/ combination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325" y="2157675"/>
            <a:ext cx="4178850" cy="17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Coding: Recursive Sum Function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550" y="1307850"/>
            <a:ext cx="56388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3298700"/>
            <a:ext cx="31428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recursive_sum(1) =&gt; 0 + 1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2859100"/>
            <a:ext cx="31428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recursive_sum(2) =&gt; 0 + 1 + 2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2404225"/>
            <a:ext cx="3142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recursive_sum(3) =&gt; 0 + 1 + 2 + 3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967800"/>
            <a:ext cx="3142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recursive_sum(4) =&gt; 0 + 1 + 2 + 3 + 4</a:t>
            </a:r>
            <a:endParaRPr/>
          </a:p>
        </p:txBody>
      </p:sp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sum walkthrough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97500" y="1567550"/>
            <a:ext cx="31428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recursive_sum(5) =&gt; 0 + 1 + 2 + 3 + 4 + 5</a:t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2853025" y="1667625"/>
            <a:ext cx="1172100" cy="20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2853025" y="2074500"/>
            <a:ext cx="897600" cy="20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2853025" y="2508175"/>
            <a:ext cx="669600" cy="20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2853025" y="2941850"/>
            <a:ext cx="401700" cy="20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2853025" y="3375525"/>
            <a:ext cx="140700" cy="20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3375575" y="3723150"/>
            <a:ext cx="40527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Problem is at its simplest; return base case (0)</a:t>
            </a:r>
            <a:endParaRPr/>
          </a:p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4591325" y="1573875"/>
            <a:ext cx="40527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recursive_sum(4) + 5 =&gt; 10 + 5; return 15</a:t>
            </a:r>
            <a:endParaRPr/>
          </a:p>
        </p:txBody>
      </p:sp>
      <p:sp>
        <p:nvSpPr>
          <p:cNvPr id="175" name="Google Shape;175;p17"/>
          <p:cNvSpPr txBox="1"/>
          <p:nvPr>
            <p:ph idx="1" type="body"/>
          </p:nvPr>
        </p:nvSpPr>
        <p:spPr>
          <a:xfrm>
            <a:off x="3562350" y="3291125"/>
            <a:ext cx="40527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recursive_sum(0) + 1 =&gt; 0 + 1; return 1</a:t>
            </a:r>
            <a:endParaRPr/>
          </a:p>
        </p:txBody>
      </p:sp>
      <p:sp>
        <p:nvSpPr>
          <p:cNvPr id="176" name="Google Shape;176;p17"/>
          <p:cNvSpPr txBox="1"/>
          <p:nvPr>
            <p:ph idx="1" type="body"/>
          </p:nvPr>
        </p:nvSpPr>
        <p:spPr>
          <a:xfrm>
            <a:off x="3837400" y="2847663"/>
            <a:ext cx="40527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recursive_sum(1) + 2 =&gt; 1 + 2; return 3</a:t>
            </a:r>
            <a:endParaRPr/>
          </a:p>
        </p:txBody>
      </p:sp>
      <p:sp>
        <p:nvSpPr>
          <p:cNvPr id="177" name="Google Shape;177;p17"/>
          <p:cNvSpPr txBox="1"/>
          <p:nvPr>
            <p:ph idx="1" type="body"/>
          </p:nvPr>
        </p:nvSpPr>
        <p:spPr>
          <a:xfrm>
            <a:off x="4055425" y="2385625"/>
            <a:ext cx="40527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recursive_sum(2) + 3 =&gt; 3 + 3; return 6</a:t>
            </a:r>
            <a:endParaRPr/>
          </a:p>
        </p:txBody>
      </p:sp>
      <p:sp>
        <p:nvSpPr>
          <p:cNvPr id="178" name="Google Shape;178;p17"/>
          <p:cNvSpPr txBox="1"/>
          <p:nvPr>
            <p:ph idx="1" type="body"/>
          </p:nvPr>
        </p:nvSpPr>
        <p:spPr>
          <a:xfrm>
            <a:off x="4293250" y="1942185"/>
            <a:ext cx="40527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recursive_sum(3) + 4 =&gt; 6 + 4; return 10</a:t>
            </a:r>
            <a:endParaRPr/>
          </a:p>
        </p:txBody>
      </p:sp>
      <p:sp>
        <p:nvSpPr>
          <p:cNvPr id="179" name="Google Shape;179;p17"/>
          <p:cNvSpPr txBox="1"/>
          <p:nvPr>
            <p:ph idx="1" type="body"/>
          </p:nvPr>
        </p:nvSpPr>
        <p:spPr>
          <a:xfrm>
            <a:off x="1297500" y="3723150"/>
            <a:ext cx="31428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recursive_sum(0) =&gt; 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ctrTitle"/>
          </p:nvPr>
        </p:nvSpPr>
        <p:spPr>
          <a:xfrm>
            <a:off x="3537150" y="1578400"/>
            <a:ext cx="5017500" cy="21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Group Project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185" name="Google Shape;185;p18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Data Structures</a:t>
            </a:r>
            <a:endParaRPr/>
          </a:p>
        </p:txBody>
      </p:sp>
      <p:sp>
        <p:nvSpPr>
          <p:cNvPr id="191" name="Google Shape;191;p19"/>
          <p:cNvSpPr txBox="1"/>
          <p:nvPr>
            <p:ph idx="1" type="body"/>
          </p:nvPr>
        </p:nvSpPr>
        <p:spPr>
          <a:xfrm>
            <a:off x="1297500" y="1567550"/>
            <a:ext cx="6909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By definition, a recursive data structure is one that uses itself in its member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Usually, can be thought of as “pointing to” another version of itself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Linked lists, trees, and graphs can all be implemented using a recursive data structure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None typically indicates the end of the data structure, if needed </a:t>
            </a:r>
            <a:endParaRPr/>
          </a:p>
        </p:txBody>
      </p:sp>
      <p:pic>
        <p:nvPicPr>
          <p:cNvPr id="192" name="Google Shape;192;p19"/>
          <p:cNvPicPr preferRelativeResize="0"/>
          <p:nvPr/>
        </p:nvPicPr>
        <p:blipFill rotWithShape="1">
          <a:blip r:embed="rId3">
            <a:alphaModFix/>
          </a:blip>
          <a:srcRect b="0" l="0" r="0" t="3288"/>
          <a:stretch/>
        </p:blipFill>
        <p:spPr>
          <a:xfrm>
            <a:off x="1480600" y="3033850"/>
            <a:ext cx="6672701" cy="10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0"/>
          <p:cNvPicPr preferRelativeResize="0"/>
          <p:nvPr/>
        </p:nvPicPr>
        <p:blipFill rotWithShape="1">
          <a:blip r:embed="rId3">
            <a:alphaModFix/>
          </a:blip>
          <a:srcRect b="0" l="3811" r="29663" t="70615"/>
          <a:stretch/>
        </p:blipFill>
        <p:spPr>
          <a:xfrm>
            <a:off x="1876850" y="1307850"/>
            <a:ext cx="5880201" cy="43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/>
          <p:nvPr/>
        </p:nvSpPr>
        <p:spPr>
          <a:xfrm>
            <a:off x="3408900" y="1357775"/>
            <a:ext cx="4206000" cy="33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4241400" y="1357775"/>
            <a:ext cx="3268200" cy="33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5056425" y="1357775"/>
            <a:ext cx="2330700" cy="33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5880200" y="1357775"/>
            <a:ext cx="1406400" cy="33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Data Structure (cont.)</a:t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5904900" y="2932750"/>
            <a:ext cx="1024500" cy="39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6853200" y="2962900"/>
            <a:ext cx="656400" cy="3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7505100" y="2932750"/>
            <a:ext cx="1024500" cy="39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4304700" y="2932750"/>
            <a:ext cx="1024500" cy="39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5253000" y="2962900"/>
            <a:ext cx="656400" cy="3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2704500" y="2932750"/>
            <a:ext cx="1024500" cy="39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652800" y="2962900"/>
            <a:ext cx="656400" cy="3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1104300" y="2932750"/>
            <a:ext cx="1024500" cy="39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2052600" y="2962900"/>
            <a:ext cx="656400" cy="3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Coding: Summing a Linked List</a:t>
            </a:r>
            <a:endParaRPr/>
          </a:p>
        </p:txBody>
      </p:sp>
      <p:pic>
        <p:nvPicPr>
          <p:cNvPr id="217" name="Google Shape;217;p21"/>
          <p:cNvPicPr preferRelativeResize="0"/>
          <p:nvPr/>
        </p:nvPicPr>
        <p:blipFill rotWithShape="1">
          <a:blip r:embed="rId3">
            <a:alphaModFix/>
          </a:blip>
          <a:srcRect b="0" l="0" r="0" t="1019"/>
          <a:stretch/>
        </p:blipFill>
        <p:spPr>
          <a:xfrm>
            <a:off x="1242225" y="1580550"/>
            <a:ext cx="7149449" cy="31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