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4" r:id="rId11"/>
    <p:sldId id="267" r:id="rId1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18D"/>
    <a:srgbClr val="2629A4"/>
    <a:srgbClr val="333399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700A3-75A2-41CC-AA0A-819BD49EFDC2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DB10-EB76-4297-A204-64D742162F2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711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DB10-EB76-4297-A204-64D742162F2C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499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DB10-EB76-4297-A204-64D742162F2C}" type="slidenum">
              <a:rPr lang="es-VE" smtClean="0"/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918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019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815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241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447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80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601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23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801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876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177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13C0-810A-4AED-A680-E4CEF01CD2ED}" type="datetimeFigureOut">
              <a:rPr lang="es-VE" smtClean="0"/>
              <a:t>4/4/2024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F516-540E-481B-B5EE-EA2C45596E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2044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2555" y="126876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6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J-PRD(Interfaz de desarrollo para el repositorio primitivo)</a:t>
            </a:r>
            <a:endParaRPr lang="es-VE" sz="3600" b="1" dirty="0">
              <a:solidFill>
                <a:srgbClr val="3D41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123" name="Picture 3" descr="C:\xampp\htdocs\Proyecto-j\IMG\ra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370" y="3068960"/>
            <a:ext cx="2808633" cy="28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>
            <a:normAutofit/>
          </a:bodyPr>
          <a:lstStyle/>
          <a:p>
            <a:r>
              <a:rPr lang="es-VE" sz="32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FUNCI</a:t>
            </a:r>
            <a:r>
              <a:rPr lang="es-ES" sz="32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ÓN</a:t>
            </a:r>
            <a:endParaRPr lang="es-VE" sz="3200" b="1" dirty="0">
              <a:solidFill>
                <a:srgbClr val="3D41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4466" y="836712"/>
            <a:ext cx="7531910" cy="25391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s-ES" sz="1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Ahorro de tiempo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Repositorio Seguro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Automatización de procesos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Seguridad   ‘POST’   Data encriptada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1026" name="Picture 2" descr="Gráfica evolución marzo 2019 - El Club de Invers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11830"/>
            <a:ext cx="3416970" cy="341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229600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2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08912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solidFill>
                  <a:srgbClr val="2629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MODULOS</a:t>
            </a:r>
            <a:endParaRPr lang="es-VE" sz="3600" b="1" dirty="0">
              <a:solidFill>
                <a:srgbClr val="2629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1412776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smtClean="0"/>
              <a:t>Dashboard (panel de control)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Customer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0070C0"/>
                </a:solidFill>
              </a:rPr>
              <a:t>MODULO CAC</a:t>
            </a:r>
            <a:r>
              <a:rPr lang="en-US" sz="3000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smtClean="0"/>
              <a:t>Report (</a:t>
            </a:r>
            <a:r>
              <a:rPr lang="en-US" sz="3000" dirty="0" smtClean="0">
                <a:solidFill>
                  <a:srgbClr val="FFC000"/>
                </a:solidFill>
              </a:rPr>
              <a:t>MODULO ST</a:t>
            </a:r>
            <a:r>
              <a:rPr lang="en-US" sz="3000" dirty="0" smtClean="0"/>
              <a:t>)</a:t>
            </a:r>
            <a:endParaRPr lang="en-US" sz="3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smtClean="0"/>
              <a:t>Devices (</a:t>
            </a:r>
            <a:r>
              <a:rPr lang="en-US" sz="3000" dirty="0" smtClean="0">
                <a:solidFill>
                  <a:srgbClr val="002060"/>
                </a:solidFill>
              </a:rPr>
              <a:t>MODULO DP</a:t>
            </a:r>
            <a:r>
              <a:rPr lang="en-US" sz="3000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smtClean="0"/>
              <a:t>Customer (</a:t>
            </a:r>
            <a:r>
              <a:rPr lang="en-US" sz="3000" dirty="0" smtClean="0">
                <a:solidFill>
                  <a:srgbClr val="FF0000"/>
                </a:solidFill>
              </a:rPr>
              <a:t>MODULO CF  </a:t>
            </a:r>
            <a:r>
              <a:rPr lang="en-US" sz="3000" dirty="0" smtClean="0"/>
              <a:t>EN DESARROLLO)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smtClean="0"/>
              <a:t>ListPart (</a:t>
            </a:r>
            <a:r>
              <a:rPr lang="en-US" sz="3000" dirty="0" smtClean="0">
                <a:solidFill>
                  <a:srgbClr val="7030A0"/>
                </a:solidFill>
              </a:rPr>
              <a:t>MODULO CDS </a:t>
            </a:r>
            <a:r>
              <a:rPr lang="en-US" sz="3000" dirty="0" smtClean="0"/>
              <a:t>- Suministros)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06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es-VE" sz="36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LOGIN-INTRANET</a:t>
            </a:r>
            <a:endParaRPr lang="es-VE" sz="3600" b="1" dirty="0">
              <a:solidFill>
                <a:srgbClr val="3D41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9" y="1700808"/>
            <a:ext cx="784332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0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>
            <a:normAutofit/>
          </a:bodyPr>
          <a:lstStyle/>
          <a:p>
            <a:r>
              <a:rPr lang="es-VE" sz="32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DASHBOARD</a:t>
            </a:r>
            <a:endParaRPr lang="es-VE" sz="3200" b="1" dirty="0">
              <a:solidFill>
                <a:srgbClr val="3D41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1124744"/>
            <a:ext cx="782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J-PRD </a:t>
            </a:r>
            <a:r>
              <a:rPr lang="es-ES" dirty="0"/>
              <a:t>(Jose - Interfaz de Desarrollo para el Repositorio Primitivo) Es un software que trabaja en red diseñado para la automatización de proceso y consulta a una base de datos, remplazando un gestor de data por una interfaz agradable para el usuario. </a:t>
            </a:r>
            <a:endParaRPr lang="en-US" dirty="0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66" y="2564904"/>
            <a:ext cx="6870038" cy="340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9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2" cy="1143000"/>
          </a:xfrm>
        </p:spPr>
        <p:txBody>
          <a:bodyPr>
            <a:normAutofit/>
          </a:bodyPr>
          <a:lstStyle/>
          <a:p>
            <a:r>
              <a:rPr lang="es-VE" sz="2800" b="1" dirty="0" smtClean="0">
                <a:solidFill>
                  <a:srgbClr val="2629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CLIENTES</a:t>
            </a:r>
            <a:endParaRPr lang="es-VE" sz="2800" b="1" dirty="0">
              <a:solidFill>
                <a:srgbClr val="2629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23" y="1124744"/>
            <a:ext cx="377556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4625460" cy="269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24467" y="1412776"/>
            <a:ext cx="38164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MODULO CAC</a:t>
            </a:r>
          </a:p>
          <a:p>
            <a:endParaRPr lang="en-US" dirty="0"/>
          </a:p>
          <a:p>
            <a:r>
              <a:rPr lang="en-US" dirty="0" smtClean="0"/>
              <a:t>Dedicado a la carga de datos y documentos relacionados a prospectos  SGD</a:t>
            </a:r>
          </a:p>
          <a:p>
            <a:endParaRPr lang="es-E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Repositorio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Desincorporación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Control de Asistencias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>
            <a:normAutofit/>
          </a:bodyPr>
          <a:lstStyle/>
          <a:p>
            <a:r>
              <a:rPr lang="es-VE" sz="32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REPORT</a:t>
            </a:r>
            <a:endParaRPr lang="es-VE" sz="3200" b="1" dirty="0">
              <a:solidFill>
                <a:srgbClr val="3D41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268760"/>
            <a:ext cx="504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MODULO ST</a:t>
            </a:r>
          </a:p>
          <a:p>
            <a:endParaRPr lang="es-ES" dirty="0" smtClean="0"/>
          </a:p>
          <a:p>
            <a:r>
              <a:rPr lang="en-US" dirty="0"/>
              <a:t>Dedicado </a:t>
            </a:r>
            <a:r>
              <a:rPr lang="en-US" dirty="0" smtClean="0"/>
              <a:t>para almacenar</a:t>
            </a:r>
            <a:r>
              <a:rPr lang="en-US" dirty="0"/>
              <a:t> </a:t>
            </a:r>
            <a:r>
              <a:rPr lang="en-US" dirty="0" smtClean="0"/>
              <a:t>información técnica</a:t>
            </a:r>
            <a:endParaRPr lang="es-E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807304"/>
            <a:ext cx="7776865" cy="270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6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>
            <a:normAutofit/>
          </a:bodyPr>
          <a:lstStyle/>
          <a:p>
            <a:r>
              <a:rPr lang="es-VE" sz="32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DEVICES</a:t>
            </a:r>
            <a:endParaRPr lang="es-VE" sz="3200" b="1" dirty="0">
              <a:solidFill>
                <a:srgbClr val="3D41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20" y="2924944"/>
            <a:ext cx="6480720" cy="333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187624" y="1052736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MODULO DP (</a:t>
            </a:r>
            <a:r>
              <a:rPr lang="en-US" dirty="0" smtClean="0">
                <a:solidFill>
                  <a:srgbClr val="FF0000"/>
                </a:solidFill>
              </a:rPr>
              <a:t>EN DESARROLLO [data </a:t>
            </a:r>
            <a:r>
              <a:rPr lang="en-US" dirty="0" err="1" smtClean="0">
                <a:solidFill>
                  <a:srgbClr val="FF0000"/>
                </a:solidFill>
              </a:rPr>
              <a:t>incompleta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Dedicado a </a:t>
            </a:r>
            <a:r>
              <a:rPr lang="en-US" dirty="0"/>
              <a:t>la consulta </a:t>
            </a:r>
            <a:r>
              <a:rPr lang="en-US" dirty="0" smtClean="0"/>
              <a:t>de Equipos.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Modelos	Localidad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Clientes	Departamento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>
            <a:normAutofit/>
          </a:bodyPr>
          <a:lstStyle/>
          <a:p>
            <a:r>
              <a:rPr lang="es-VE" sz="32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COUNTER</a:t>
            </a:r>
            <a:endParaRPr lang="es-VE" sz="3200" b="1" dirty="0">
              <a:solidFill>
                <a:srgbClr val="3D41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8198" name="Picture 6" descr="¿Cuál es el estilo de liderazgo liberal? estilos de direcció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9"/>
            <a:ext cx="511937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187624" y="128153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MODULO CF (</a:t>
            </a:r>
            <a:r>
              <a:rPr lang="en-US" dirty="0" smtClean="0">
                <a:solidFill>
                  <a:srgbClr val="FF0000"/>
                </a:solidFill>
              </a:rPr>
              <a:t>EN DESARROLLO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Dedicado a la carga automatizada de contadores.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143000"/>
          </a:xfrm>
        </p:spPr>
        <p:txBody>
          <a:bodyPr>
            <a:normAutofit/>
          </a:bodyPr>
          <a:lstStyle/>
          <a:p>
            <a:r>
              <a:rPr lang="es-VE" sz="3200" b="1" dirty="0" smtClean="0">
                <a:solidFill>
                  <a:srgbClr val="3D41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LIST-PART</a:t>
            </a:r>
            <a:endParaRPr lang="es-VE" sz="3200" b="1" dirty="0">
              <a:solidFill>
                <a:srgbClr val="3D41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4466" y="836712"/>
            <a:ext cx="7675926" cy="28161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smtClean="0"/>
              <a:t>MODULO CDS</a:t>
            </a:r>
          </a:p>
          <a:p>
            <a:endParaRPr lang="en-US" dirty="0"/>
          </a:p>
          <a:p>
            <a:r>
              <a:rPr lang="en-US" dirty="0" smtClean="0"/>
              <a:t>Dedicado a la consulta de productos.</a:t>
            </a:r>
          </a:p>
          <a:p>
            <a:endParaRPr lang="es-ES" sz="1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Suministros		Región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Modelos		Rendimiento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Numero de partes</a:t>
            </a:r>
            <a:endParaRPr lang="es-E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924944"/>
            <a:ext cx="7909732" cy="315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7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183</Words>
  <Application>Microsoft Office PowerPoint</Application>
  <PresentationFormat>Presentación en pantalla (4:3)</PresentationFormat>
  <Paragraphs>55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MODULOS</vt:lpstr>
      <vt:lpstr>LOGIN-INTRANET</vt:lpstr>
      <vt:lpstr>DASHBOARD</vt:lpstr>
      <vt:lpstr>CLIENTES</vt:lpstr>
      <vt:lpstr>REPORT</vt:lpstr>
      <vt:lpstr>DEVICES</vt:lpstr>
      <vt:lpstr>COUNTER</vt:lpstr>
      <vt:lpstr>LIST-PART</vt:lpstr>
      <vt:lpstr>FUNCIÓN</vt:lpstr>
      <vt:lpstr>Presentación de PowerPoint</vt:lpstr>
    </vt:vector>
  </TitlesOfParts>
  <Company>Corporacion XDV C.A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Salcedo</dc:creator>
  <cp:lastModifiedBy>Jose Escalona</cp:lastModifiedBy>
  <cp:revision>60</cp:revision>
  <dcterms:created xsi:type="dcterms:W3CDTF">2022-04-11T13:17:06Z</dcterms:created>
  <dcterms:modified xsi:type="dcterms:W3CDTF">2024-04-04T18:57:49Z</dcterms:modified>
</cp:coreProperties>
</file>