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erif"/>
      <p:regular r:id="rId20"/>
      <p:bold r:id="rId21"/>
      <p:italic r:id="rId22"/>
      <p:boldItalic r:id="rId23"/>
    </p:embeddedFont>
    <p:embeddedFont>
      <p:font typeface="Pacifico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regular.fntdata"/><Relationship Id="rId11" Type="http://schemas.openxmlformats.org/officeDocument/2006/relationships/slide" Target="slides/slide6.xml"/><Relationship Id="rId22" Type="http://schemas.openxmlformats.org/officeDocument/2006/relationships/font" Target="fonts/RobotoSerif-italic.fntdata"/><Relationship Id="rId10" Type="http://schemas.openxmlformats.org/officeDocument/2006/relationships/slide" Target="slides/slide5.xml"/><Relationship Id="rId21" Type="http://schemas.openxmlformats.org/officeDocument/2006/relationships/font" Target="fonts/RobotoSerif-bold.fntdata"/><Relationship Id="rId13" Type="http://schemas.openxmlformats.org/officeDocument/2006/relationships/slide" Target="slides/slide8.xml"/><Relationship Id="rId24" Type="http://schemas.openxmlformats.org/officeDocument/2006/relationships/font" Target="fonts/Pacifico-regular.fntdata"/><Relationship Id="rId12" Type="http://schemas.openxmlformats.org/officeDocument/2006/relationships/slide" Target="slides/slide7.xml"/><Relationship Id="rId23" Type="http://schemas.openxmlformats.org/officeDocument/2006/relationships/font" Target="fonts/RobotoSerif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105d84d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105d84d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17155e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17155e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b17155e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b17155e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17155e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17155e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17155e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b17155e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05d84d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05d84d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105d84d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105d84d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105d84de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105d84d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b17155e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b17155e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105d84d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105d84d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105d84d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105d84d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17155e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17155e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105d84d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105d84d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3075"/>
            <a:ext cx="8520600" cy="4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erif"/>
                <a:ea typeface="Roboto Serif"/>
                <a:cs typeface="Roboto Serif"/>
                <a:sym typeface="Roboto Serif"/>
              </a:rPr>
              <a:t>Correlation of Profit and Sales from year 2015 - 2018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erif"/>
                <a:ea typeface="Roboto Serif"/>
                <a:cs typeface="Roboto Serif"/>
                <a:sym typeface="Roboto Serif"/>
              </a:rPr>
              <a:t>In US States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8839204" cy="104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-The highest selling items in this category are phones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Most of technology products are office equipment and complementary products to office computer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25" y="254887"/>
            <a:ext cx="4852951" cy="4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- Maximizing Profit</a:t>
            </a:r>
            <a:r>
              <a:rPr lang="en-GB"/>
              <a:t>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-focus on the strong local establishments and reputation in profit earning 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-enhanced local relations to boost quarterly sales across different items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-expand the current business coverage to </a:t>
            </a:r>
            <a:r>
              <a:rPr lang="en-GB"/>
              <a:t>broader</a:t>
            </a:r>
            <a:r>
              <a:rPr lang="en-GB"/>
              <a:t> area (such as schools, or charities associations)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- Discount Scheme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-Standalone products discount should be review and offer it on a quota basis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-Discount should be provided to complementary products in a bundle sales with the purchase of main product (eg. printer ink should be </a:t>
            </a:r>
            <a:r>
              <a:rPr lang="en-GB"/>
              <a:t>given discount when printer is purchased in the same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-Discount should only be offer to customer that showing a good or healthy credit repaying trend based on previous transactions. 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77650" y="156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kind attention! 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54375" y="25717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Saira Aslam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Jia Xin,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Rolf Chung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Claude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Hanumanth Baba Kumbhar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00" y="319700"/>
            <a:ext cx="7866675" cy="36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14225" y="1566400"/>
            <a:ext cx="4161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Disscount</a:t>
            </a:r>
            <a:endParaRPr sz="49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50" y="489975"/>
            <a:ext cx="7099848" cy="375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950" y="140600"/>
            <a:ext cx="6959600" cy="41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00" y="180000"/>
            <a:ext cx="7106698" cy="41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" y="179600"/>
            <a:ext cx="7108876" cy="41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500" y="897675"/>
            <a:ext cx="4085325" cy="32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125" y="82700"/>
            <a:ext cx="6593374" cy="42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260"/>
            <a:ext cx="9144002" cy="10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250" y="128775"/>
            <a:ext cx="6569749" cy="4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