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8" r:id="rId4"/>
    <p:sldId id="262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1/12/2022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1/12/2022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1/12/2022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1/12/2022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1/12/2022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1/12/2022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awmrMRf0d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02476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33AC-CBCA-466B-AE07-96F326937389}"/>
              </a:ext>
            </a:extLst>
          </p:cNvPr>
          <p:cNvSpPr txBox="1"/>
          <p:nvPr/>
        </p:nvSpPr>
        <p:spPr>
          <a:xfrm>
            <a:off x="2722416" y="5974080"/>
            <a:ext cx="67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Loosely based on </a:t>
            </a:r>
            <a:r>
              <a:rPr lang="da-DK" dirty="0">
                <a:hlinkClick r:id="rId2"/>
              </a:rPr>
              <a:t>https://www.youtube.com/watch?v=2awmrMRf0dA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D430-AF90-4371-8AE6-04B90A92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3DBF-CEF2-4918-99DE-2F723CF4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7A2A-F73C-4228-9E36-57D45890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8A58-52BD-4290-A28D-13ED7333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A62D-A339-4384-9BBD-6B80B735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52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F9EE-8F3D-411B-8DF3-ADAB14AC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5A85-B9E3-4051-A666-10DCBB3B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FFC0-ADEA-4AD1-AA34-FA93E91C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5968-1EC2-4C0E-A5B3-F082EB67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D6C2-3320-4407-9E27-EE85FFF7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17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4A8B-5EF6-445D-98F9-FD8C56C4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Freeing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F1FF-A913-447A-8471-35148910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 deployment is part of the operations in MLOps</a:t>
            </a:r>
          </a:p>
          <a:p>
            <a:r>
              <a:rPr lang="da-DK" dirty="0"/>
              <a:t>In a nutshell: make the model available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434-44AA-46D6-B810-739FBAD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175F-6178-4BA6-9E13-C8E9DB2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AEF5-DB84-444F-8FA4-DC08BCE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C0E1-536C-4828-B0E7-738B03D6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68" y="2290987"/>
            <a:ext cx="5183832" cy="3885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76666-02AA-4304-B09C-01E687D34B51}"/>
              </a:ext>
            </a:extLst>
          </p:cNvPr>
          <p:cNvSpPr/>
          <p:nvPr/>
        </p:nvSpPr>
        <p:spPr>
          <a:xfrm>
            <a:off x="6419461" y="4721290"/>
            <a:ext cx="1800808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2DE3-B6F8-49AD-8431-57D7B10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Remember this?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04E02EA-F205-47B5-9BBC-0209F91E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5" y="2042944"/>
            <a:ext cx="10515600" cy="29254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C129-C2A0-48A1-97D2-38C68AD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9D47-74CB-42A4-B356-245B1E5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BC5B-928B-4CD8-AA23-3E008C7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0D8FC2-104A-4D14-BC57-E47A34FDD147}"/>
              </a:ext>
            </a:extLst>
          </p:cNvPr>
          <p:cNvCxnSpPr/>
          <p:nvPr/>
        </p:nvCxnSpPr>
        <p:spPr>
          <a:xfrm flipH="1" flipV="1">
            <a:off x="8741328" y="4781725"/>
            <a:ext cx="469784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4C7-A1C9-4079-8B10-AEDDB0ECF0C7}"/>
              </a:ext>
            </a:extLst>
          </p:cNvPr>
          <p:cNvSpPr txBox="1"/>
          <p:nvPr/>
        </p:nvSpPr>
        <p:spPr>
          <a:xfrm>
            <a:off x="8875552" y="5318620"/>
            <a:ext cx="22901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This is big for a reason</a:t>
            </a:r>
          </a:p>
        </p:txBody>
      </p:sp>
    </p:spTree>
    <p:extLst>
      <p:ext uri="{BB962C8B-B14F-4D97-AF65-F5344CB8AC3E}">
        <p14:creationId xmlns:p14="http://schemas.microsoft.com/office/powerpoint/2010/main" val="541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37CA-6352-4976-A53C-B54224E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Many levels of deployment </a:t>
            </a:r>
            <a:br>
              <a:rPr lang="da-DK" dirty="0"/>
            </a:br>
            <a:r>
              <a:rPr lang="da-DK" dirty="0"/>
              <a:t>(within machine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Github reposatory + link to model weights</a:t>
                </a:r>
              </a:p>
              <a:p>
                <a:pPr lvl="1"/>
                <a:r>
                  <a:rPr lang="da-DK" dirty="0"/>
                  <a:t>Easy to ”deploy”</a:t>
                </a:r>
              </a:p>
              <a:p>
                <a:pPr lvl="1"/>
                <a:r>
                  <a:rPr lang="da-DK" dirty="0"/>
                  <a:t>Pain in the *** to use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on local computer/cluster</a:t>
                </a:r>
              </a:p>
              <a:p>
                <a:pPr lvl="1"/>
                <a:r>
                  <a:rPr lang="da-DK" dirty="0"/>
                  <a:t>Fairly easy getting up and running, just requires people can access from outside</a:t>
                </a:r>
              </a:p>
              <a:p>
                <a:pPr lvl="1"/>
                <a:r>
                  <a:rPr lang="da-DK" dirty="0"/>
                  <a:t>Can be fairly easy to use</a:t>
                </a:r>
              </a:p>
              <a:p>
                <a:pPr lvl="1"/>
                <a:r>
                  <a:rPr lang="da-DK" dirty="0"/>
                  <a:t>Does not scale at all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to cloud service</a:t>
                </a:r>
              </a:p>
              <a:p>
                <a:pPr lvl="1"/>
                <a:r>
                  <a:rPr lang="da-DK" dirty="0"/>
                  <a:t>Can be a pain to setup</a:t>
                </a:r>
              </a:p>
              <a:p>
                <a:pPr lvl="1"/>
                <a:r>
                  <a:rPr lang="da-DK" dirty="0"/>
                  <a:t>Easy to use and scales to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a-DK" dirty="0"/>
                  <a:t> (and beyond!)</a:t>
                </a:r>
              </a:p>
              <a:p>
                <a:pPr lvl="1"/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4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4F5-B7D7-4B91-9E8A-4AFD7B67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26B3-91D5-4E64-ACCD-906BE0C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B80-B853-45D3-8219-1F0F1D4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8B0-9C32-4CA7-8E60-B4BA269D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64BC-E1B8-4F3C-8743-BD525EDA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Portability</a:t>
            </a:r>
          </a:p>
          <a:p>
            <a:pPr marL="457200" lvl="1" indent="0">
              <a:buNone/>
            </a:pPr>
            <a:r>
              <a:rPr lang="da-DK" dirty="0"/>
              <a:t>	Models should be exportable to wide variety of enviroments, from C++ 	servers to mobile</a:t>
            </a:r>
          </a:p>
          <a:p>
            <a:pPr marL="457200" lvl="1" indent="0">
              <a:buNone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Performance</a:t>
            </a:r>
          </a:p>
          <a:p>
            <a:pPr marL="457200" lvl="1" indent="0">
              <a:buNone/>
            </a:pPr>
            <a:r>
              <a:rPr lang="da-DK" dirty="0"/>
              <a:t>	We want to optimize common patterns in neural networks to improve 	inference </a:t>
            </a:r>
            <a:r>
              <a:rPr lang="da-DK" u="sng" dirty="0"/>
              <a:t>latency</a:t>
            </a:r>
            <a:r>
              <a:rPr lang="da-DK" dirty="0"/>
              <a:t> and </a:t>
            </a:r>
            <a:r>
              <a:rPr lang="da-DK" u="sng" dirty="0"/>
              <a:t>throughput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69BC-BBB7-4DA7-B17F-56227A4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2AE0-AC58-4607-8F42-3678664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E9FC-E2AD-4F3D-952B-591701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B4400-0D15-4389-B3EB-AD389091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30" y="4124213"/>
            <a:ext cx="5983740" cy="21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0170-F212-41EC-BBF0-1179E97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What are the challenges with Pytorch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C72-3C94-4AA0-AB0C-E0203DB5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Pytorch is a dynamic framework (uses a dynamic graph)</a:t>
            </a:r>
          </a:p>
          <a:p>
            <a:pPr lvl="1"/>
            <a:r>
              <a:rPr lang="da-DK" dirty="0"/>
              <a:t>This is not great in production as we need to know sizes etc. for compilation and optimization</a:t>
            </a:r>
          </a:p>
          <a:p>
            <a:endParaRPr lang="da-DK" dirty="0"/>
          </a:p>
          <a:p>
            <a:r>
              <a:rPr lang="da-DK" dirty="0"/>
              <a:t>Why not use a static framework (Tensorflow 1.x, Caffe2 etc.)?</a:t>
            </a:r>
          </a:p>
          <a:p>
            <a:pPr lvl="1"/>
            <a:r>
              <a:rPr lang="da-DK" dirty="0"/>
              <a:t>Do you really want to port all your work?</a:t>
            </a:r>
          </a:p>
          <a:p>
            <a:pPr lvl="1"/>
            <a:endParaRPr lang="da-DK" dirty="0"/>
          </a:p>
          <a:p>
            <a:r>
              <a:rPr lang="da-DK" dirty="0"/>
              <a:t>What can we do to solve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879A-02DB-46FE-96A6-56BE962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D227-6D7A-4C83-B900-19A1074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B98C-01F5-4A01-A2B2-88383B8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646-5CDF-4C24-9D09-3185F1E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Convert to script mode!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5965-B3E9-43FA-BC76-52F8E2E7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45D-4724-4759-9936-944E9F3C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C13-6DF2-4E5A-9819-D7C4D02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4907-290A-46CD-AAC4-2563D5F6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DF128-9BA9-4655-A798-99A9F254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12485"/>
            <a:ext cx="11487150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A79D3C-A8D4-4151-8D9A-CA696C544F95}"/>
              </a:ext>
            </a:extLst>
          </p:cNvPr>
          <p:cNvSpPr/>
          <p:nvPr/>
        </p:nvSpPr>
        <p:spPr>
          <a:xfrm>
            <a:off x="4963886" y="2629989"/>
            <a:ext cx="2333897" cy="548640"/>
          </a:xfrm>
          <a:prstGeom prst="rect">
            <a:avLst/>
          </a:prstGeom>
          <a:noFill/>
          <a:ln w="38100">
            <a:solidFill>
              <a:srgbClr val="EC4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9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CF6-0AF6-4B86-B1CE-76AC3E28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5406-CBF5-4EAF-9CCD-9B03382D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torch.jit.script </a:t>
            </a:r>
            <a:r>
              <a:rPr lang="da-DK" dirty="0"/>
              <a:t>serialize the model, but what does it mean?</a:t>
            </a:r>
          </a:p>
          <a:p>
            <a:endParaRPr lang="da-DK" dirty="0"/>
          </a:p>
          <a:p>
            <a:r>
              <a:rPr lang="da-DK" dirty="0"/>
              <a:t>Serilization essentially encodes all </a:t>
            </a:r>
            <a:r>
              <a:rPr lang="en-US" dirty="0"/>
              <a:t>modules methods, submodules, parameters, and attributes into a byte stream</a:t>
            </a:r>
          </a:p>
          <a:p>
            <a:endParaRPr lang="en-US" dirty="0"/>
          </a:p>
          <a:p>
            <a:r>
              <a:rPr lang="en-US" dirty="0"/>
              <a:t>This makes the encoded model independent of python!</a:t>
            </a:r>
          </a:p>
          <a:p>
            <a:endParaRPr lang="en-US" dirty="0"/>
          </a:p>
          <a:p>
            <a:r>
              <a:rPr lang="da-DK" dirty="0"/>
              <a:t>This is basically just ”pickling” and “unpickling”.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58C-6AD8-4E3B-8D69-E714E8B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7DDF-8BE6-4720-82DC-C0986BD2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9C9A-5943-499B-97F1-2F2A48B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46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8C28-237D-4818-ADD0-698D7DAE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Cloud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4940-B340-4FE7-BFEC-613B26FD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29CE-4328-4BD1-AB32-2B229ED2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F4A4-058C-4F90-9A69-972700B0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6253-9E48-44DF-A474-7293CE2E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7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Deployment</vt:lpstr>
      <vt:lpstr>Freeing the model</vt:lpstr>
      <vt:lpstr>Remember this?</vt:lpstr>
      <vt:lpstr>Many levels of deployment  (within machine learning)</vt:lpstr>
      <vt:lpstr>Production requirements</vt:lpstr>
      <vt:lpstr>What are the challenges with Pytorch in production</vt:lpstr>
      <vt:lpstr>Convert to script mode!</vt:lpstr>
      <vt:lpstr>Serilization</vt:lpstr>
      <vt:lpstr>Cloud functions</vt:lpstr>
      <vt:lpstr>PowerPoint Presentation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22</cp:revision>
  <dcterms:created xsi:type="dcterms:W3CDTF">2021-04-07T10:04:14Z</dcterms:created>
  <dcterms:modified xsi:type="dcterms:W3CDTF">2022-01-12T15:37:15Z</dcterms:modified>
</cp:coreProperties>
</file>