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8" r:id="rId10"/>
    <p:sldId id="260" r:id="rId11"/>
    <p:sldId id="261" r:id="rId12"/>
    <p:sldId id="263" r:id="rId13"/>
    <p:sldId id="267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04-01-2022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04-01-2022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1/4/2022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1/4/2022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1/4/2022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1/4/2022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444905" y="1096627"/>
            <a:ext cx="3178573" cy="5256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Wow its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1/4/2022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Docker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22469-7AF4-4761-8B92-CC2443742A8B}"/>
              </a:ext>
            </a:extLst>
          </p:cNvPr>
          <p:cNvSpPr/>
          <p:nvPr/>
        </p:nvSpPr>
        <p:spPr>
          <a:xfrm>
            <a:off x="10039266" y="2927065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1077-2DE9-4053-840B-843D93E5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D030-1485-459C-B181-E47E9B73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create containerize applications = specialized VMs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F84B-B59D-4686-B25F-A4FC2E50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FB53-3745-4413-A8B4-4F6B478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DC37-33B1-4E91-99E3-BE0B93CA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D225E0-D656-4D4C-A90A-ED7F812A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9" y="1864450"/>
            <a:ext cx="8579440" cy="3323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241F-E8DB-4F19-8305-C8CFFC491CCB}"/>
              </a:ext>
            </a:extLst>
          </p:cNvPr>
          <p:cNvSpPr txBox="1"/>
          <p:nvPr/>
        </p:nvSpPr>
        <p:spPr>
          <a:xfrm>
            <a:off x="2209800" y="5187906"/>
            <a:ext cx="109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How to construct the VM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51A2-5D04-4F1E-815D-28600513A08C}"/>
              </a:ext>
            </a:extLst>
          </p:cNvPr>
          <p:cNvSpPr txBox="1"/>
          <p:nvPr/>
        </p:nvSpPr>
        <p:spPr>
          <a:xfrm>
            <a:off x="5279571" y="5191404"/>
            <a:ext cx="109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File with the VM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2A49A-A549-4C5C-B3B8-10C15D723DCC}"/>
              </a:ext>
            </a:extLst>
          </p:cNvPr>
          <p:cNvSpPr txBox="1"/>
          <p:nvPr/>
        </p:nvSpPr>
        <p:spPr>
          <a:xfrm>
            <a:off x="8153401" y="5209216"/>
            <a:ext cx="139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Running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465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Docker</vt:lpstr>
      <vt:lpstr>Configurations</vt:lpstr>
      <vt:lpstr>PowerPoint Presentation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Nicki Skafte Detlefsen</cp:lastModifiedBy>
  <cp:revision>23</cp:revision>
  <dcterms:created xsi:type="dcterms:W3CDTF">2021-04-07T10:04:14Z</dcterms:created>
  <dcterms:modified xsi:type="dcterms:W3CDTF">2022-01-04T10:49:33Z</dcterms:modified>
</cp:coreProperties>
</file>