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9" r:id="rId9"/>
    <p:sldId id="270" r:id="rId10"/>
    <p:sldId id="266" r:id="rId11"/>
    <p:sldId id="258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MEEN 689 – Final Project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Humayun Akhtar</a:t>
            </a:r>
          </a:p>
          <a:p>
            <a:r>
              <a:rPr lang="en-US" dirty="0"/>
              <a:t>Sanket Khullar</a:t>
            </a:r>
          </a:p>
          <a:p>
            <a:r>
              <a:rPr lang="en-US" dirty="0"/>
              <a:t>Jasdeep Bajaj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033-0AB1-F375-5A2B-F6344A80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2463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31F86-FE7F-90CA-7B36-215B571C157A}"/>
              </a:ext>
            </a:extLst>
          </p:cNvPr>
          <p:cNvSpPr txBox="1"/>
          <p:nvPr/>
        </p:nvSpPr>
        <p:spPr>
          <a:xfrm>
            <a:off x="548640" y="2599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Rqt_graph</a:t>
            </a:r>
            <a:r>
              <a:rPr lang="en-IN" dirty="0"/>
              <a:t> </a:t>
            </a: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72020258-4AFF-9041-39EF-BEF5F6EC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3429000"/>
            <a:ext cx="9058656" cy="16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3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5029-0388-53EA-244F-4B266B9D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Evaluation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5E33DE21-51D4-2700-854E-0774E57DEE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3" t="12003" r="15666" b="24966"/>
          <a:stretch/>
        </p:blipFill>
        <p:spPr bwMode="auto">
          <a:xfrm>
            <a:off x="457200" y="3036796"/>
            <a:ext cx="3709851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6F4A0-C0EA-D091-0B82-7904EFDDE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71"/>
          <a:stretch/>
        </p:blipFill>
        <p:spPr>
          <a:xfrm rot="16200000">
            <a:off x="5744645" y="2168117"/>
            <a:ext cx="2638475" cy="406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A1760-6819-CAE3-3809-5AD2CE48C8AB}"/>
              </a:ext>
            </a:extLst>
          </p:cNvPr>
          <p:cNvSpPr txBox="1"/>
          <p:nvPr/>
        </p:nvSpPr>
        <p:spPr>
          <a:xfrm>
            <a:off x="1334351" y="563910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Occupancy Grid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53A75-4A9D-9748-8B8D-E173DD740810}"/>
              </a:ext>
            </a:extLst>
          </p:cNvPr>
          <p:cNvSpPr txBox="1"/>
          <p:nvPr/>
        </p:nvSpPr>
        <p:spPr>
          <a:xfrm>
            <a:off x="6329675" y="5639103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319819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171-3D10-10DA-D466-D4FF94FF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41B7A8C-D767-2C23-983E-0BF50CC6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51" t="16002" r="6306" b="25813"/>
          <a:stretch/>
        </p:blipFill>
        <p:spPr>
          <a:xfrm>
            <a:off x="261257" y="3213462"/>
            <a:ext cx="3600401" cy="1789611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2D5C07C-1C24-9DD9-B85A-095F1F1F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4"/>
          <a:stretch/>
        </p:blipFill>
        <p:spPr bwMode="auto">
          <a:xfrm rot="16200000">
            <a:off x="5751332" y="2236605"/>
            <a:ext cx="189044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7098F2-D7AD-D69D-D663-3963C2903CC5}"/>
              </a:ext>
            </a:extLst>
          </p:cNvPr>
          <p:cNvSpPr txBox="1"/>
          <p:nvPr/>
        </p:nvSpPr>
        <p:spPr>
          <a:xfrm>
            <a:off x="973659" y="563894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Occupancy Grid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F4C07-BFA4-35D3-5BA8-C8EF502D28CE}"/>
              </a:ext>
            </a:extLst>
          </p:cNvPr>
          <p:cNvSpPr txBox="1"/>
          <p:nvPr/>
        </p:nvSpPr>
        <p:spPr>
          <a:xfrm>
            <a:off x="5962344" y="5638943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801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fuse noisy IMU sensors(to replicate physical scenarios) for Simultaneous localization and mapping (SLAM)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did?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Replicated the physical environment using the Gazebo virtual simulator.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Implemented Extended Kalman Filter to fuse multiple IMUs for pose estimation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Used pose estimation and lidar data for SLAM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Compared the occupancy grid map with the floor map created in Gazebo.</a:t>
            </a:r>
          </a:p>
        </p:txBody>
      </p:sp>
    </p:spTree>
    <p:extLst>
      <p:ext uri="{BB962C8B-B14F-4D97-AF65-F5344CB8AC3E}">
        <p14:creationId xmlns:p14="http://schemas.microsoft.com/office/powerpoint/2010/main" val="12822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033-0AB1-F375-5A2B-F6344A80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6E4F-6805-1395-8AAE-0D14452F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Compiled the URDF (referring from turtlebot3 burger robot) to make a two wheeled robot with additional IMU sensors.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Added different Gaussian noise and update rates to the sensors (to replicate real sensors).</a:t>
            </a:r>
          </a:p>
        </p:txBody>
      </p:sp>
    </p:spTree>
    <p:extLst>
      <p:ext uri="{BB962C8B-B14F-4D97-AF65-F5344CB8AC3E}">
        <p14:creationId xmlns:p14="http://schemas.microsoft.com/office/powerpoint/2010/main" val="4347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033-0AB1-F375-5A2B-F6344A80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Approach</a:t>
            </a:r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1FEC953B-0F4D-6D49-4791-B90944CA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>
            <a:normAutofit/>
          </a:bodyPr>
          <a:lstStyle/>
          <a:p>
            <a:r>
              <a:rPr lang="en-US" dirty="0"/>
              <a:t>Added IMU joint and link tag in URDF file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5ECE18D-4C3C-8D88-714B-4C9EF41EB8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7064" y="2294021"/>
            <a:ext cx="3960872" cy="383214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9372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6448-4035-21C3-4EBA-C6C59874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/>
          <a:p>
            <a:r>
              <a:rPr lang="en-IN" dirty="0"/>
              <a:t>Approach	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832380D-91F7-30C8-D1D8-27A26FC543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50" y="1214150"/>
            <a:ext cx="5111750" cy="48689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ACE2107E-BFF6-CFAA-025E-35F8C688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Added Gazebo plugins to give noise and desired update rates to the sensors.</a:t>
            </a:r>
          </a:p>
        </p:txBody>
      </p:sp>
    </p:spTree>
    <p:extLst>
      <p:ext uri="{BB962C8B-B14F-4D97-AF65-F5344CB8AC3E}">
        <p14:creationId xmlns:p14="http://schemas.microsoft.com/office/powerpoint/2010/main" val="9586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033-0AB1-F375-5A2B-F6344A80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6E4F-6805-1395-8AAE-0D14452F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Created ROS node to implement the Extended Kalman Filter.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EKF ROS node publishes the current pose of the robot which is used with the LIDAR data for simultaneous localization and mapping.</a:t>
            </a:r>
          </a:p>
        </p:txBody>
      </p:sp>
    </p:spTree>
    <p:extLst>
      <p:ext uri="{BB962C8B-B14F-4D97-AF65-F5344CB8AC3E}">
        <p14:creationId xmlns:p14="http://schemas.microsoft.com/office/powerpoint/2010/main" val="11627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17D5-42EB-7E07-A08A-17DF2105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Velocity Motion Model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E4FD2C9-169C-8C31-4804-47B231600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21C3FB2-4661-3120-1644-DA88B8AA9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 descr="Diagram">
            <a:extLst>
              <a:ext uri="{FF2B5EF4-FFF2-40B4-BE49-F238E27FC236}">
                <a16:creationId xmlns:a16="http://schemas.microsoft.com/office/drawing/2014/main" id="{9DFD4151-AF33-176E-6C8D-40D716E0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2" y="2598539"/>
            <a:ext cx="7113376" cy="30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7C11-3F64-7B15-065E-D4E7B9EC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Jacobian of the Motion Model Equation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5520A0-4ED6-F3D6-F653-3D4C13C0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3122023"/>
            <a:ext cx="5682343" cy="21031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D2EBD-038D-D014-A848-ED6B7307D993}"/>
              </a:ext>
            </a:extLst>
          </p:cNvPr>
          <p:cNvSpPr txBox="1"/>
          <p:nvPr/>
        </p:nvSpPr>
        <p:spPr>
          <a:xfrm>
            <a:off x="1045859" y="3804250"/>
            <a:ext cx="66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211</Words>
  <Application>Microsoft Office PowerPoint</Application>
  <PresentationFormat>On-screen Show (4:3)</PresentationFormat>
  <Paragraphs>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Tungsten Medium</vt:lpstr>
      <vt:lpstr>Office Theme</vt:lpstr>
      <vt:lpstr>MEEN 689 – Final Project   </vt:lpstr>
      <vt:lpstr>Problem Statement</vt:lpstr>
      <vt:lpstr>What we did?</vt:lpstr>
      <vt:lpstr>Approach</vt:lpstr>
      <vt:lpstr>Approach</vt:lpstr>
      <vt:lpstr>Approach </vt:lpstr>
      <vt:lpstr>Approach</vt:lpstr>
      <vt:lpstr>Velocity Motion Model</vt:lpstr>
      <vt:lpstr>Jacobian of the Motion Model Equation</vt:lpstr>
      <vt:lpstr>Approach</vt:lpstr>
      <vt:lpstr>EVALUATION</vt:lpstr>
      <vt:lpstr>Evaluation</vt:lpstr>
      <vt:lpstr>Evaluation</vt:lpstr>
      <vt:lpstr>Thank You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humayun akhtar</cp:lastModifiedBy>
  <cp:revision>21</cp:revision>
  <dcterms:created xsi:type="dcterms:W3CDTF">2017-04-06T15:59:40Z</dcterms:created>
  <dcterms:modified xsi:type="dcterms:W3CDTF">2022-12-14T04:55:54Z</dcterms:modified>
</cp:coreProperties>
</file>