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7" r:id="rId5"/>
    <p:sldId id="268" r:id="rId6"/>
    <p:sldId id="261" r:id="rId7"/>
    <p:sldId id="262" r:id="rId8"/>
    <p:sldId id="269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300E-53CC-4547-8F20-2FA5FF0E08F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47E0-BCBF-49C5-B988-BDB706A3CD6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31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300E-53CC-4547-8F20-2FA5FF0E08F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47E0-BCBF-49C5-B988-BDB706A3C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19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300E-53CC-4547-8F20-2FA5FF0E08F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47E0-BCBF-49C5-B988-BDB706A3C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906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300E-53CC-4547-8F20-2FA5FF0E08F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47E0-BCBF-49C5-B988-BDB706A3CD6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7763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300E-53CC-4547-8F20-2FA5FF0E08F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47E0-BCBF-49C5-B988-BDB706A3C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592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300E-53CC-4547-8F20-2FA5FF0E08F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47E0-BCBF-49C5-B988-BDB706A3CD6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6524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300E-53CC-4547-8F20-2FA5FF0E08F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47E0-BCBF-49C5-B988-BDB706A3C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916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300E-53CC-4547-8F20-2FA5FF0E08F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47E0-BCBF-49C5-B988-BDB706A3C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950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300E-53CC-4547-8F20-2FA5FF0E08F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47E0-BCBF-49C5-B988-BDB706A3C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97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300E-53CC-4547-8F20-2FA5FF0E08F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47E0-BCBF-49C5-B988-BDB706A3C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22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300E-53CC-4547-8F20-2FA5FF0E08F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47E0-BCBF-49C5-B988-BDB706A3C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59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300E-53CC-4547-8F20-2FA5FF0E08F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47E0-BCBF-49C5-B988-BDB706A3C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53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300E-53CC-4547-8F20-2FA5FF0E08F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47E0-BCBF-49C5-B988-BDB706A3C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26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300E-53CC-4547-8F20-2FA5FF0E08F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47E0-BCBF-49C5-B988-BDB706A3C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30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300E-53CC-4547-8F20-2FA5FF0E08F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47E0-BCBF-49C5-B988-BDB706A3C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59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300E-53CC-4547-8F20-2FA5FF0E08F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47E0-BCBF-49C5-B988-BDB706A3C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72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300E-53CC-4547-8F20-2FA5FF0E08F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47E0-BCBF-49C5-B988-BDB706A3C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8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A2C300E-53CC-4547-8F20-2FA5FF0E08F0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6BD47E0-BCBF-49C5-B988-BDB706A3C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043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Mongo.DB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MongoDB is a source-available cross-platform document-oriented database program. Classified as a NoSQL database program, MongoDB uses JSON-like documents with optional schemas.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329" y="499532"/>
            <a:ext cx="18478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47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install in Node.js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`</a:t>
            </a:r>
            <a:r>
              <a:rPr lang="en-US" dirty="0" err="1" smtClean="0">
                <a:solidFill>
                  <a:schemeClr val="tx1"/>
                </a:solidFill>
              </a:rPr>
              <a:t>npm</a:t>
            </a:r>
            <a:r>
              <a:rPr lang="en-US" dirty="0" smtClean="0">
                <a:solidFill>
                  <a:schemeClr val="tx1"/>
                </a:solidFill>
              </a:rPr>
              <a:t> install </a:t>
            </a:r>
            <a:r>
              <a:rPr lang="en-US" dirty="0" err="1" smtClean="0">
                <a:solidFill>
                  <a:schemeClr val="tx1"/>
                </a:solidFill>
              </a:rPr>
              <a:t>mongodb</a:t>
            </a:r>
            <a:r>
              <a:rPr lang="en-US" dirty="0" smtClean="0">
                <a:solidFill>
                  <a:schemeClr val="tx1"/>
                </a:solidFill>
              </a:rPr>
              <a:t>`  through this you can install </a:t>
            </a:r>
            <a:r>
              <a:rPr lang="en-US" dirty="0" err="1" smtClean="0">
                <a:solidFill>
                  <a:schemeClr val="tx1"/>
                </a:solidFill>
              </a:rPr>
              <a:t>mongo.db</a:t>
            </a:r>
            <a:r>
              <a:rPr lang="en-US" dirty="0" smtClean="0">
                <a:solidFill>
                  <a:schemeClr val="tx1"/>
                </a:solidFill>
              </a:rPr>
              <a:t> in node.js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121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298448"/>
          </a:xfrm>
        </p:spPr>
        <p:txBody>
          <a:bodyPr/>
          <a:lstStyle/>
          <a:p>
            <a:r>
              <a:rPr lang="en-US" dirty="0" smtClean="0"/>
              <a:t>Validation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323492"/>
            <a:ext cx="10058400" cy="3235570"/>
          </a:xfrm>
        </p:spPr>
        <p:txBody>
          <a:bodyPr>
            <a:noAutofit/>
          </a:bodyPr>
          <a:lstStyle/>
          <a:p>
            <a:r>
              <a:rPr lang="en-IN" sz="1600" dirty="0" err="1">
                <a:solidFill>
                  <a:schemeClr val="tx1"/>
                </a:solidFill>
              </a:rPr>
              <a:t>db.createCollection</a:t>
            </a:r>
            <a:r>
              <a:rPr lang="en-IN" sz="1600" dirty="0">
                <a:solidFill>
                  <a:schemeClr val="tx1"/>
                </a:solidFill>
              </a:rPr>
              <a:t>("posts", {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name: </a:t>
            </a:r>
            <a:r>
              <a:rPr lang="en-IN" sz="1600" dirty="0" smtClean="0">
                <a:solidFill>
                  <a:schemeClr val="tx1"/>
                </a:solidFill>
              </a:rPr>
              <a:t>{ </a:t>
            </a:r>
            <a:r>
              <a:rPr lang="en-IN" sz="1600" dirty="0">
                <a:solidFill>
                  <a:schemeClr val="tx1"/>
                </a:solidFill>
              </a:rPr>
              <a:t>$</a:t>
            </a:r>
            <a:r>
              <a:rPr lang="en-IN" sz="1600" dirty="0" err="1">
                <a:solidFill>
                  <a:schemeClr val="tx1"/>
                </a:solidFill>
              </a:rPr>
              <a:t>jsonSchema</a:t>
            </a:r>
            <a:r>
              <a:rPr lang="en-IN" sz="1600" dirty="0">
                <a:solidFill>
                  <a:schemeClr val="tx1"/>
                </a:solidFill>
              </a:rPr>
              <a:t>: </a:t>
            </a:r>
            <a:r>
              <a:rPr lang="en-IN" sz="1600" dirty="0" smtClean="0">
                <a:solidFill>
                  <a:schemeClr val="tx1"/>
                </a:solidFill>
              </a:rPr>
              <a:t>{</a:t>
            </a:r>
            <a:r>
              <a:rPr lang="en-IN" sz="1600" dirty="0" err="1" smtClean="0">
                <a:solidFill>
                  <a:schemeClr val="tx1"/>
                </a:solidFill>
              </a:rPr>
              <a:t>bsonType</a:t>
            </a:r>
            <a:r>
              <a:rPr lang="en-IN" sz="1600" dirty="0">
                <a:solidFill>
                  <a:schemeClr val="tx1"/>
                </a:solidFill>
              </a:rPr>
              <a:t>: "</a:t>
            </a:r>
            <a:r>
              <a:rPr lang="en-IN" sz="1600" dirty="0" err="1">
                <a:solidFill>
                  <a:schemeClr val="tx1"/>
                </a:solidFill>
              </a:rPr>
              <a:t>object</a:t>
            </a:r>
            <a:r>
              <a:rPr lang="en-IN" sz="1600" dirty="0" err="1" smtClean="0">
                <a:solidFill>
                  <a:schemeClr val="tx1"/>
                </a:solidFill>
              </a:rPr>
              <a:t>",required</a:t>
            </a:r>
            <a:r>
              <a:rPr lang="en-IN" sz="1600" dirty="0">
                <a:solidFill>
                  <a:schemeClr val="tx1"/>
                </a:solidFill>
              </a:rPr>
              <a:t>: [ "title", "body" </a:t>
            </a:r>
            <a:r>
              <a:rPr lang="en-IN" sz="1600" dirty="0" smtClean="0">
                <a:solidFill>
                  <a:schemeClr val="tx1"/>
                </a:solidFill>
              </a:rPr>
              <a:t>] </a:t>
            </a:r>
            <a:r>
              <a:rPr lang="en-IN" sz="1600" dirty="0">
                <a:solidFill>
                  <a:schemeClr val="tx1"/>
                </a:solidFill>
              </a:rPr>
              <a:t>properties: </a:t>
            </a:r>
            <a:r>
              <a:rPr lang="en-IN" sz="1600" dirty="0" smtClean="0">
                <a:solidFill>
                  <a:schemeClr val="tx1"/>
                </a:solidFill>
              </a:rPr>
              <a:t>{ </a:t>
            </a:r>
            <a:r>
              <a:rPr lang="en-IN" sz="1600" dirty="0">
                <a:solidFill>
                  <a:schemeClr val="tx1"/>
                </a:solidFill>
              </a:rPr>
              <a:t>name: {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        </a:t>
            </a:r>
            <a:r>
              <a:rPr lang="en-IN" sz="1600" dirty="0" err="1">
                <a:solidFill>
                  <a:schemeClr val="tx1"/>
                </a:solidFill>
              </a:rPr>
              <a:t>bsonType</a:t>
            </a:r>
            <a:r>
              <a:rPr lang="en-IN" sz="1600" dirty="0">
                <a:solidFill>
                  <a:schemeClr val="tx1"/>
                </a:solidFill>
              </a:rPr>
              <a:t>: "string</a:t>
            </a:r>
            <a:r>
              <a:rPr lang="en-IN" sz="1600" dirty="0" smtClean="0">
                <a:solidFill>
                  <a:schemeClr val="tx1"/>
                </a:solidFill>
              </a:rPr>
              <a:t>", </a:t>
            </a:r>
            <a:r>
              <a:rPr lang="en-IN" sz="1600" dirty="0">
                <a:solidFill>
                  <a:schemeClr val="tx1"/>
                </a:solidFill>
              </a:rPr>
              <a:t>description: "Title of post - Required.“ },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      degree: </a:t>
            </a:r>
            <a:r>
              <a:rPr lang="en-IN" sz="1600" dirty="0" smtClean="0">
                <a:solidFill>
                  <a:schemeClr val="tx1"/>
                </a:solidFill>
              </a:rPr>
              <a:t>{ </a:t>
            </a:r>
            <a:r>
              <a:rPr lang="en-IN" sz="1600" dirty="0" err="1">
                <a:solidFill>
                  <a:schemeClr val="tx1"/>
                </a:solidFill>
              </a:rPr>
              <a:t>bsonType</a:t>
            </a:r>
            <a:r>
              <a:rPr lang="en-IN" sz="1600" dirty="0">
                <a:solidFill>
                  <a:schemeClr val="tx1"/>
                </a:solidFill>
              </a:rPr>
              <a:t>: "</a:t>
            </a:r>
            <a:r>
              <a:rPr lang="en-IN" sz="1600" dirty="0" err="1">
                <a:solidFill>
                  <a:schemeClr val="tx1"/>
                </a:solidFill>
              </a:rPr>
              <a:t>string</a:t>
            </a:r>
            <a:r>
              <a:rPr lang="en-IN" sz="1600" dirty="0" err="1" smtClean="0">
                <a:solidFill>
                  <a:schemeClr val="tx1"/>
                </a:solidFill>
              </a:rPr>
              <a:t>",description</a:t>
            </a:r>
            <a:r>
              <a:rPr lang="en-IN" sz="1600" dirty="0">
                <a:solidFill>
                  <a:schemeClr val="tx1"/>
                </a:solidFill>
              </a:rPr>
              <a:t>: "Body of post - Required." },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      graduation</a:t>
            </a:r>
            <a:r>
              <a:rPr lang="en-IN" sz="1600" dirty="0" smtClean="0">
                <a:solidFill>
                  <a:schemeClr val="tx1"/>
                </a:solidFill>
              </a:rPr>
              <a:t>:{ </a:t>
            </a:r>
            <a:r>
              <a:rPr lang="en-IN" sz="1600" dirty="0" err="1">
                <a:solidFill>
                  <a:schemeClr val="tx1"/>
                </a:solidFill>
              </a:rPr>
              <a:t>bsonType</a:t>
            </a:r>
            <a:r>
              <a:rPr lang="en-IN" sz="1600" dirty="0">
                <a:solidFill>
                  <a:schemeClr val="tx1"/>
                </a:solidFill>
              </a:rPr>
              <a:t>: "string", description: "Category of post - Optional." },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      tags: </a:t>
            </a:r>
            <a:r>
              <a:rPr lang="en-IN" sz="1600" dirty="0" smtClean="0">
                <a:solidFill>
                  <a:schemeClr val="tx1"/>
                </a:solidFill>
              </a:rPr>
              <a:t>{</a:t>
            </a:r>
            <a:r>
              <a:rPr lang="en-IN" sz="1600" dirty="0" err="1" smtClean="0">
                <a:solidFill>
                  <a:schemeClr val="tx1"/>
                </a:solidFill>
              </a:rPr>
              <a:t>bsonType</a:t>
            </a:r>
            <a:r>
              <a:rPr lang="en-IN" sz="1600" dirty="0">
                <a:solidFill>
                  <a:schemeClr val="tx1"/>
                </a:solidFill>
              </a:rPr>
              <a:t>: ["string"],description: "Must be an array of strings - Optional." },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      date: </a:t>
            </a:r>
            <a:r>
              <a:rPr lang="en-IN" sz="1600" dirty="0" smtClean="0">
                <a:solidFill>
                  <a:schemeClr val="tx1"/>
                </a:solidFill>
              </a:rPr>
              <a:t>{</a:t>
            </a:r>
            <a:r>
              <a:rPr lang="en-IN" sz="1600" dirty="0" err="1" smtClean="0">
                <a:solidFill>
                  <a:schemeClr val="tx1"/>
                </a:solidFill>
              </a:rPr>
              <a:t>bsonType</a:t>
            </a:r>
            <a:r>
              <a:rPr lang="en-IN" sz="1600" dirty="0">
                <a:solidFill>
                  <a:schemeClr val="tx1"/>
                </a:solidFill>
              </a:rPr>
              <a:t>: "</a:t>
            </a:r>
            <a:r>
              <a:rPr lang="en-IN" sz="1600" dirty="0" err="1">
                <a:solidFill>
                  <a:schemeClr val="tx1"/>
                </a:solidFill>
              </a:rPr>
              <a:t>date",description</a:t>
            </a:r>
            <a:r>
              <a:rPr lang="en-IN" sz="1600" dirty="0">
                <a:solidFill>
                  <a:schemeClr val="tx1"/>
                </a:solidFill>
              </a:rPr>
              <a:t>: "Must be a date - Optional." }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    </a:t>
            </a:r>
            <a:r>
              <a:rPr lang="en-IN" sz="1600" dirty="0" smtClean="0">
                <a:solidFill>
                  <a:schemeClr val="tx1"/>
                </a:solidFill>
              </a:rPr>
              <a:t>} } } })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066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233281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`USE STUDENTS`     This is a query to create a database called students    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60" y="685798"/>
            <a:ext cx="4216278" cy="205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2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collection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collection is simply a grouping of documents that have the same or a similar purpose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`</a:t>
            </a:r>
            <a:r>
              <a:rPr lang="en-IN" dirty="0" err="1" smtClean="0">
                <a:solidFill>
                  <a:schemeClr val="tx1"/>
                </a:solidFill>
              </a:rPr>
              <a:t>db.createCollection</a:t>
            </a:r>
            <a:r>
              <a:rPr lang="en-IN" dirty="0" smtClean="0">
                <a:solidFill>
                  <a:schemeClr val="tx1"/>
                </a:solidFill>
              </a:rPr>
              <a:t>(“study")`  -      collection is a set of code to create a table like in </a:t>
            </a:r>
            <a:r>
              <a:rPr lang="en-IN" dirty="0" err="1" smtClean="0">
                <a:solidFill>
                  <a:schemeClr val="tx1"/>
                </a:solidFill>
              </a:rPr>
              <a:t>sql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77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Insert Single </a:t>
            </a:r>
            <a:r>
              <a:rPr lang="en-US" dirty="0" err="1" smtClean="0"/>
              <a:t>Qwery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db.posts.insertOne({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name: “</a:t>
            </a:r>
            <a:r>
              <a:rPr lang="en-US" alt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akash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degree: “MSc Computer Science",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graduation: “BCA",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tags: [“BCA", “MSc"],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date: Date() })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endParaRPr lang="en-US" altLang="en-US" sz="4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30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Insert Multiple </a:t>
            </a:r>
            <a:r>
              <a:rPr lang="en-US" dirty="0" err="1" smtClean="0"/>
              <a:t>Qwery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2935002"/>
          </a:xfrm>
        </p:spPr>
        <p:txBody>
          <a:bodyPr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db.posts.insertMany([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{ name: “Bunty",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degree:”MSc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graduation: “BSc",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tags: [“BSc", “MSc"],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date: Date()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},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{ name:”</a:t>
            </a:r>
            <a:r>
              <a:rPr lang="en-US" alt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adarsh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",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degree:”MSc</a:t>
            </a: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",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graduation: “BSc",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tags: [“BSc", “MSc"],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date: Date()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})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01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 smtClean="0"/>
              <a:t>Qwery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`</a:t>
            </a:r>
            <a:r>
              <a:rPr lang="en-US" dirty="0" err="1">
                <a:solidFill>
                  <a:schemeClr val="tx1"/>
                </a:solidFill>
              </a:rPr>
              <a:t>db.posts.find</a:t>
            </a:r>
            <a:r>
              <a:rPr lang="en-US" dirty="0">
                <a:solidFill>
                  <a:schemeClr val="tx1"/>
                </a:solidFill>
              </a:rPr>
              <a:t>( { </a:t>
            </a:r>
            <a:r>
              <a:rPr lang="en-US" dirty="0" smtClean="0">
                <a:solidFill>
                  <a:schemeClr val="tx1"/>
                </a:solidFill>
              </a:rPr>
              <a:t>name: “</a:t>
            </a:r>
            <a:r>
              <a:rPr lang="en-US" dirty="0" err="1" smtClean="0">
                <a:solidFill>
                  <a:schemeClr val="tx1"/>
                </a:solidFill>
              </a:rPr>
              <a:t>Sumit</a:t>
            </a:r>
            <a:r>
              <a:rPr lang="en-US" dirty="0" smtClean="0">
                <a:solidFill>
                  <a:schemeClr val="tx1"/>
                </a:solidFill>
              </a:rPr>
              <a:t>" </a:t>
            </a:r>
            <a:r>
              <a:rPr lang="en-US" dirty="0">
                <a:solidFill>
                  <a:schemeClr val="tx1"/>
                </a:solidFill>
              </a:rPr>
              <a:t>} </a:t>
            </a:r>
            <a:r>
              <a:rPr lang="en-US" dirty="0" smtClean="0">
                <a:solidFill>
                  <a:schemeClr val="tx1"/>
                </a:solidFill>
              </a:rPr>
              <a:t>)` this query is used to update the query for one </a:t>
            </a:r>
            <a:r>
              <a:rPr lang="en-US" dirty="0" err="1" smtClean="0">
                <a:solidFill>
                  <a:schemeClr val="tx1"/>
                </a:solidFill>
              </a:rPr>
              <a:t>qwery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123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Delete Single </a:t>
            </a:r>
            <a:r>
              <a:rPr lang="en-US" dirty="0" err="1" smtClean="0"/>
              <a:t>Qwery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`</a:t>
            </a:r>
            <a:r>
              <a:rPr lang="en-US" dirty="0" err="1">
                <a:solidFill>
                  <a:schemeClr val="tx1"/>
                </a:solidFill>
              </a:rPr>
              <a:t>db.posts.deleteOne</a:t>
            </a:r>
            <a:r>
              <a:rPr lang="en-US" dirty="0">
                <a:solidFill>
                  <a:schemeClr val="tx1"/>
                </a:solidFill>
              </a:rPr>
              <a:t>({ title: "Post Title 5" </a:t>
            </a:r>
            <a:r>
              <a:rPr lang="en-US" dirty="0" smtClean="0">
                <a:solidFill>
                  <a:schemeClr val="tx1"/>
                </a:solidFill>
              </a:rPr>
              <a:t>})` This is used to delete a single record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17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Delete Multiple </a:t>
            </a:r>
            <a:r>
              <a:rPr lang="en-US" dirty="0" err="1" smtClean="0"/>
              <a:t>qwery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`</a:t>
            </a:r>
            <a:r>
              <a:rPr lang="en-US" dirty="0" err="1">
                <a:solidFill>
                  <a:schemeClr val="tx1"/>
                </a:solidFill>
              </a:rPr>
              <a:t>db.posts.deleteMany</a:t>
            </a:r>
            <a:r>
              <a:rPr lang="en-US" dirty="0">
                <a:solidFill>
                  <a:schemeClr val="tx1"/>
                </a:solidFill>
              </a:rPr>
              <a:t>({ category: "Technology" </a:t>
            </a:r>
            <a:r>
              <a:rPr lang="en-US" dirty="0" smtClean="0">
                <a:solidFill>
                  <a:schemeClr val="tx1"/>
                </a:solidFill>
              </a:rPr>
              <a:t>})` - This will help you to delete multiple </a:t>
            </a:r>
            <a:r>
              <a:rPr lang="en-US" dirty="0" err="1" smtClean="0">
                <a:solidFill>
                  <a:schemeClr val="tx1"/>
                </a:solidFill>
              </a:rPr>
              <a:t>qwery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45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Functions </a:t>
            </a:r>
            <a:r>
              <a:rPr lang="en-US" dirty="0" smtClean="0"/>
              <a:t>to update </a:t>
            </a:r>
            <a:r>
              <a:rPr lang="en-US" dirty="0" err="1" smtClean="0"/>
              <a:t>Qwery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1597" y="4490789"/>
            <a:ext cx="10058400" cy="1655034"/>
          </a:xfrm>
        </p:spPr>
        <p:txBody>
          <a:bodyPr>
            <a:noAutofit/>
          </a:bodyPr>
          <a:lstStyle/>
          <a:p>
            <a:r>
              <a:rPr lang="en-US" sz="1050" dirty="0" err="1" smtClean="0">
                <a:solidFill>
                  <a:schemeClr val="tx1"/>
                </a:solidFill>
              </a:rPr>
              <a:t>currentDate</a:t>
            </a:r>
            <a:r>
              <a:rPr lang="en-US" sz="1050" dirty="0">
                <a:solidFill>
                  <a:schemeClr val="tx1"/>
                </a:solidFill>
              </a:rPr>
              <a:t>: Sets the field value to the current date</a:t>
            </a:r>
          </a:p>
          <a:p>
            <a:r>
              <a:rPr lang="en-US" sz="1050" dirty="0" err="1" smtClean="0">
                <a:solidFill>
                  <a:schemeClr val="tx1"/>
                </a:solidFill>
              </a:rPr>
              <a:t>inc</a:t>
            </a:r>
            <a:r>
              <a:rPr lang="en-US" sz="1050" dirty="0">
                <a:solidFill>
                  <a:schemeClr val="tx1"/>
                </a:solidFill>
              </a:rPr>
              <a:t>: Increments the field value</a:t>
            </a:r>
          </a:p>
          <a:p>
            <a:r>
              <a:rPr lang="en-US" sz="1050" dirty="0" smtClean="0">
                <a:solidFill>
                  <a:schemeClr val="tx1"/>
                </a:solidFill>
              </a:rPr>
              <a:t>rename</a:t>
            </a:r>
            <a:r>
              <a:rPr lang="en-US" sz="1050" dirty="0">
                <a:solidFill>
                  <a:schemeClr val="tx1"/>
                </a:solidFill>
              </a:rPr>
              <a:t>: Renames the field</a:t>
            </a:r>
          </a:p>
          <a:p>
            <a:r>
              <a:rPr lang="en-US" sz="1050" dirty="0" smtClean="0">
                <a:solidFill>
                  <a:schemeClr val="tx1"/>
                </a:solidFill>
              </a:rPr>
              <a:t>set</a:t>
            </a:r>
            <a:r>
              <a:rPr lang="en-US" sz="1050" dirty="0">
                <a:solidFill>
                  <a:schemeClr val="tx1"/>
                </a:solidFill>
              </a:rPr>
              <a:t>: Sets the value of a field</a:t>
            </a:r>
          </a:p>
          <a:p>
            <a:r>
              <a:rPr lang="en-US" sz="1050" dirty="0" smtClean="0">
                <a:solidFill>
                  <a:schemeClr val="tx1"/>
                </a:solidFill>
              </a:rPr>
              <a:t>unset</a:t>
            </a:r>
            <a:r>
              <a:rPr lang="en-US" sz="1050" dirty="0">
                <a:solidFill>
                  <a:schemeClr val="tx1"/>
                </a:solidFill>
              </a:rPr>
              <a:t>: Removes the field from the </a:t>
            </a:r>
            <a:r>
              <a:rPr lang="en-US" sz="1050" dirty="0" err="1" smtClean="0">
                <a:solidFill>
                  <a:schemeClr val="tx1"/>
                </a:solidFill>
              </a:rPr>
              <a:t>documenta</a:t>
            </a:r>
            <a:endParaRPr lang="en-IN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80237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57</TotalTime>
  <Words>414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Consolas</vt:lpstr>
      <vt:lpstr>Wingdings 3</vt:lpstr>
      <vt:lpstr>Slice</vt:lpstr>
      <vt:lpstr>Mongo.DB</vt:lpstr>
      <vt:lpstr>Database </vt:lpstr>
      <vt:lpstr>Creating collection </vt:lpstr>
      <vt:lpstr>Insert Single Qwery</vt:lpstr>
      <vt:lpstr>Insert Multiple Qwery</vt:lpstr>
      <vt:lpstr>Update Qwery</vt:lpstr>
      <vt:lpstr>Delete Single Qwery</vt:lpstr>
      <vt:lpstr>Delete Multiple qwery</vt:lpstr>
      <vt:lpstr>Functions to update Qwery</vt:lpstr>
      <vt:lpstr>How to install in Node.js</vt:lpstr>
      <vt:lpstr>Validation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Mongo.DB</dc:title>
  <dc:creator>jasdeep singh hanspal</dc:creator>
  <cp:lastModifiedBy>jasdeep singh hanspal</cp:lastModifiedBy>
  <cp:revision>8</cp:revision>
  <dcterms:created xsi:type="dcterms:W3CDTF">2022-11-16T02:39:42Z</dcterms:created>
  <dcterms:modified xsi:type="dcterms:W3CDTF">2022-11-16T03:37:11Z</dcterms:modified>
</cp:coreProperties>
</file>