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A67A-2AC0-4493-95F2-F90E10359CA1}" type="datetimeFigureOut">
              <a:rPr lang="en-US" smtClean="0"/>
              <a:t>07-Oct-20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0A1E-CDC7-4F3F-A031-44B1F50B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F4AF6F4-BB76-43F5-9C0B-9B6AEF43BFE4}" type="datetime1">
              <a:rPr lang="en-US" smtClean="0"/>
              <a:t>07-Oct-20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949EB-43E6-4903-8462-DD823353C1F1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98176-25A7-48A5-BCA9-9C613277A63C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4C9BD2-E86D-4854-B00F-F884DFFEF1CE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92DA4E-64D4-4707-962B-045FFAA20A9B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B2BC4A-2C40-44B3-B432-9E6AA995183A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9A99DF-21DC-48F0-A7AA-442C0168DA58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D704C-BBA4-4116-B00C-11EC7D33B443}" type="datetime1">
              <a:rPr lang="en-US" smtClean="0"/>
              <a:t>07-Oct-20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02A79-F892-4CBF-9D7B-AB99CEA1C53F}" type="datetime1">
              <a:rPr lang="en-US" smtClean="0"/>
              <a:t>07-Oct-20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F9E6D-A627-4B51-A504-FFBF6CEA18AB}" type="datetime1">
              <a:rPr lang="en-US" smtClean="0"/>
              <a:t>07-Oct-20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D6DC5-4EB8-4481-94B0-8E11F069D9DA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0E1C7-8490-45BA-B2CA-F5C11DAA906D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24C9BD2-E86D-4854-B00F-F884DFFEF1CE}" type="datetime1">
              <a:rPr lang="en-US" smtClean="0"/>
              <a:t>07-Oct-20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Java-based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Container Configuration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4038600"/>
            <a:ext cx="7696200" cy="1752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use annotations in your Java code to configure the Spring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Declaring a </a:t>
            </a:r>
            <a:r>
              <a:rPr lang="en-US" b="1" dirty="0" smtClean="0"/>
              <a:t>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bean, you can annotate a method with the </a:t>
            </a:r>
            <a:r>
              <a:rPr lang="en-US" dirty="0" smtClean="0"/>
              <a:t>@Bean</a:t>
            </a:r>
            <a:r>
              <a:rPr lang="en-US" dirty="0"/>
              <a:t> annotation.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use this method to register a bean definition within an </a:t>
            </a:r>
            <a:r>
              <a:rPr lang="en-US" dirty="0" err="1" smtClean="0"/>
              <a:t>ApplicationContext</a:t>
            </a:r>
            <a:r>
              <a:rPr lang="en-US" dirty="0"/>
              <a:t> of the type specified as the method’s return value.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the bean name is the same as the method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0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Declaring a Bean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680866"/>
            <a:ext cx="7315201" cy="11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192731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declarations make a bean named </a:t>
            </a:r>
            <a:r>
              <a:rPr lang="en-US" sz="2000" dirty="0" err="1" smtClean="0"/>
              <a:t>transferService</a:t>
            </a:r>
            <a:r>
              <a:rPr lang="en-US" sz="2000" dirty="0"/>
              <a:t> available in the </a:t>
            </a:r>
            <a:endParaRPr lang="en-US" sz="2000" dirty="0" smtClean="0"/>
          </a:p>
          <a:p>
            <a:r>
              <a:rPr lang="en-US" sz="2000" dirty="0" err="1" smtClean="0"/>
              <a:t>ApplicationContext</a:t>
            </a:r>
            <a:r>
              <a:rPr lang="en-US" sz="2000" dirty="0"/>
              <a:t>, bound to an object instance of type </a:t>
            </a:r>
            <a:r>
              <a:rPr lang="en-US" sz="2000" dirty="0" err="1" smtClean="0"/>
              <a:t>TransferServiceImpl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70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Bean </a:t>
            </a:r>
            <a:r>
              <a:rPr lang="en-US" b="1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 smtClean="0"/>
              <a:t>@Bean</a:t>
            </a:r>
            <a:r>
              <a:rPr lang="en-US" dirty="0"/>
              <a:t>-annotated method can have an arbitrary number of parameters that describe the dependencies required to build that bean.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Bean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For instance, if our </a:t>
            </a:r>
            <a:r>
              <a:rPr lang="en-US" sz="2800" dirty="0" err="1" smtClean="0"/>
              <a:t>TransferService</a:t>
            </a:r>
            <a:r>
              <a:rPr lang="en-US" sz="2800" dirty="0" smtClean="0"/>
              <a:t> requires an </a:t>
            </a:r>
            <a:r>
              <a:rPr lang="en-US" sz="2800" dirty="0" err="1" smtClean="0"/>
              <a:t>AccountRepository</a:t>
            </a:r>
            <a:r>
              <a:rPr lang="en-US" sz="2800" dirty="0" smtClean="0"/>
              <a:t>, we can materialize that dependency with a method parameter.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The resolution mechanism is pretty much identical to constructor-based dependency injection.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68580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17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Bean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Spring includes the </a:t>
            </a:r>
            <a:r>
              <a:rPr lang="en-US" sz="2800" b="1" dirty="0" smtClean="0">
                <a:solidFill>
                  <a:srgbClr val="FF0000"/>
                </a:solidFill>
              </a:rPr>
              <a:t>@Scope</a:t>
            </a:r>
            <a:r>
              <a:rPr lang="en-US" sz="2800" dirty="0"/>
              <a:t> annotation so that you can specify the scope of a bean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default scope is </a:t>
            </a:r>
            <a:r>
              <a:rPr lang="en-US" sz="2800" b="1" dirty="0" smtClean="0">
                <a:solidFill>
                  <a:srgbClr val="FF0000"/>
                </a:solidFill>
              </a:rPr>
              <a:t>singleton</a:t>
            </a:r>
            <a:r>
              <a:rPr lang="en-US" sz="2800" dirty="0"/>
              <a:t>, but you can override this with the </a:t>
            </a:r>
            <a:r>
              <a:rPr lang="en-US" sz="2800" dirty="0" smtClean="0"/>
              <a:t>@Scope</a:t>
            </a:r>
            <a:r>
              <a:rPr lang="en-US" sz="2800" dirty="0"/>
              <a:t> </a:t>
            </a:r>
            <a:r>
              <a:rPr lang="en-US" sz="2800" dirty="0" smtClean="0"/>
              <a:t>annotation.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67836"/>
            <a:ext cx="3886200" cy="280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Customizing Bean </a:t>
            </a:r>
            <a:r>
              <a:rPr lang="en-US" b="1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default, configuration classes use </a:t>
            </a:r>
            <a:r>
              <a:rPr lang="en-US" sz="2800" dirty="0" smtClean="0"/>
              <a:t> a</a:t>
            </a:r>
            <a:r>
              <a:rPr lang="en-US" sz="2800" dirty="0"/>
              <a:t> </a:t>
            </a:r>
            <a:r>
              <a:rPr lang="en-US" sz="2800" dirty="0" smtClean="0"/>
              <a:t>@Bean</a:t>
            </a:r>
            <a:r>
              <a:rPr lang="en-US" sz="2800" dirty="0"/>
              <a:t> method’s name as the name of the resulting bean.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functionality can be overridden, however, with the </a:t>
            </a:r>
            <a:r>
              <a:rPr lang="en-US" sz="2800" dirty="0" smtClean="0"/>
              <a:t>name</a:t>
            </a:r>
            <a:r>
              <a:rPr lang="en-US" sz="2800" dirty="0"/>
              <a:t> </a:t>
            </a:r>
            <a:r>
              <a:rPr lang="en-US" sz="2800" dirty="0" smtClean="0"/>
              <a:t>attribute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352800" cy="268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26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@Configuration </a:t>
            </a:r>
            <a:r>
              <a:rPr lang="en-US" b="1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@Configuration</a:t>
            </a:r>
            <a:r>
              <a:rPr lang="en-US" dirty="0"/>
              <a:t> is a class-level annotation indicating that an object is a source of bean definitions. </a:t>
            </a:r>
            <a:endParaRPr lang="en-US" dirty="0" smtClean="0"/>
          </a:p>
          <a:p>
            <a:r>
              <a:rPr lang="en-US" dirty="0" smtClean="0"/>
              <a:t>@Configuration</a:t>
            </a:r>
            <a:r>
              <a:rPr lang="en-US" dirty="0"/>
              <a:t> classes declare beans through public </a:t>
            </a:r>
            <a:r>
              <a:rPr lang="en-US" dirty="0" smtClean="0"/>
              <a:t>@Bean</a:t>
            </a:r>
            <a:r>
              <a:rPr lang="en-US" dirty="0"/>
              <a:t> annotated methods. </a:t>
            </a:r>
            <a:endParaRPr lang="en-US" dirty="0" smtClean="0"/>
          </a:p>
          <a:p>
            <a:r>
              <a:rPr lang="en-US" dirty="0" smtClean="0"/>
              <a:t>Calls </a:t>
            </a:r>
            <a:r>
              <a:rPr lang="en-US" dirty="0"/>
              <a:t>to </a:t>
            </a:r>
            <a:r>
              <a:rPr lang="en-US" dirty="0" smtClean="0"/>
              <a:t>@Bean</a:t>
            </a:r>
            <a:r>
              <a:rPr lang="en-US" dirty="0"/>
              <a:t> methods on </a:t>
            </a:r>
            <a:r>
              <a:rPr lang="en-US" dirty="0" smtClean="0"/>
              <a:t>@Configuration</a:t>
            </a:r>
            <a:r>
              <a:rPr lang="en-US" dirty="0"/>
              <a:t> classes can also be used to define inter-bean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@Import </a:t>
            </a:r>
            <a:r>
              <a:rPr lang="en-US" b="1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as the </a:t>
            </a:r>
            <a:r>
              <a:rPr lang="en-US" b="1" dirty="0" smtClean="0">
                <a:solidFill>
                  <a:srgbClr val="FF0000"/>
                </a:solidFill>
              </a:rPr>
              <a:t>&lt;import/&gt;</a:t>
            </a:r>
            <a:r>
              <a:rPr lang="en-US" dirty="0"/>
              <a:t> element is used within Spring XML files to aid in modularizing </a:t>
            </a:r>
            <a:r>
              <a:rPr lang="en-US" dirty="0" smtClean="0"/>
              <a:t>configurations</a:t>
            </a:r>
          </a:p>
          <a:p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@Import</a:t>
            </a:r>
            <a:r>
              <a:rPr lang="en-US" dirty="0"/>
              <a:t> annotation allows for loading </a:t>
            </a:r>
            <a:r>
              <a:rPr lang="en-US" dirty="0" smtClean="0"/>
              <a:t>@Bean</a:t>
            </a:r>
            <a:r>
              <a:rPr lang="en-US" dirty="0"/>
              <a:t> definitions from another configuration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006475"/>
          </a:xfrm>
        </p:spPr>
        <p:txBody>
          <a:bodyPr/>
          <a:lstStyle/>
          <a:p>
            <a:r>
              <a:rPr lang="en-US" b="1" dirty="0" smtClean="0"/>
              <a:t>@Import Annotation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7243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Rather </a:t>
            </a:r>
            <a:r>
              <a:rPr lang="en-US" sz="2000" dirty="0"/>
              <a:t>than needing to specify both </a:t>
            </a:r>
            <a:r>
              <a:rPr lang="en-US" sz="2000" dirty="0" err="1" smtClean="0"/>
              <a:t>ConfigA.class</a:t>
            </a:r>
            <a:r>
              <a:rPr lang="en-US" sz="2000" dirty="0"/>
              <a:t> and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ConfigB.class</a:t>
            </a:r>
            <a:r>
              <a:rPr lang="en-US" sz="2000" dirty="0"/>
              <a:t> when instantiating the context, only </a:t>
            </a:r>
            <a:r>
              <a:rPr lang="en-US" sz="2000" dirty="0" err="1" smtClean="0"/>
              <a:t>ConfigB</a:t>
            </a:r>
            <a:r>
              <a:rPr lang="en-US" sz="2000" dirty="0"/>
              <a:t> needs to be supplied explicitly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3276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18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8"/>
          <a:stretch/>
        </p:blipFill>
        <p:spPr bwMode="auto">
          <a:xfrm>
            <a:off x="228599" y="4038600"/>
            <a:ext cx="363856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4"/>
          <a:stretch/>
        </p:blipFill>
        <p:spPr bwMode="auto">
          <a:xfrm>
            <a:off x="228599" y="4876800"/>
            <a:ext cx="4191001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8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Basic </a:t>
            </a:r>
            <a:r>
              <a:rPr lang="en-US" b="1" dirty="0" smtClean="0"/>
              <a:t>Concepts</a:t>
            </a:r>
            <a:r>
              <a:rPr lang="en-US" b="1" dirty="0"/>
              <a:t> </a:t>
            </a:r>
            <a:r>
              <a:rPr lang="en-US" b="1" dirty="0" smtClean="0"/>
              <a:t>@Bean</a:t>
            </a:r>
            <a:r>
              <a:rPr lang="en-US" b="1" dirty="0"/>
              <a:t> and @Configuration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central artifacts in Spring’s new Java-configuration support are </a:t>
            </a:r>
            <a:r>
              <a:rPr lang="en-US" b="1" dirty="0" smtClean="0">
                <a:solidFill>
                  <a:srgbClr val="FF0000"/>
                </a:solidFill>
              </a:rPr>
              <a:t>@Configuration</a:t>
            </a:r>
            <a:r>
              <a:rPr lang="en-US" dirty="0"/>
              <a:t>-annotated classes and </a:t>
            </a:r>
            <a:r>
              <a:rPr lang="en-US" b="1" dirty="0" smtClean="0"/>
              <a:t>@Bean </a:t>
            </a:r>
            <a:r>
              <a:rPr lang="en-US" dirty="0" smtClean="0"/>
              <a:t>-</a:t>
            </a:r>
            <a:r>
              <a:rPr lang="en-US" dirty="0"/>
              <a:t>annotated methods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@Bean</a:t>
            </a:r>
            <a:r>
              <a:rPr lang="en-US" dirty="0"/>
              <a:t> annotation is used to indicate that a method instantiates, configures, and initializes a new object to be managed by the Spring </a:t>
            </a:r>
            <a:r>
              <a:rPr lang="en-US" dirty="0" err="1"/>
              <a:t>IoC</a:t>
            </a:r>
            <a:r>
              <a:rPr lang="en-US" dirty="0"/>
              <a:t>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Concepts @Bean and @Configuration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Annotating a class with  </a:t>
            </a:r>
            <a:r>
              <a:rPr lang="en-US" b="1" dirty="0" smtClean="0">
                <a:solidFill>
                  <a:srgbClr val="FF0000"/>
                </a:solidFill>
              </a:rPr>
              <a:t>@Configuration</a:t>
            </a:r>
            <a:r>
              <a:rPr lang="en-US" dirty="0" smtClean="0"/>
              <a:t> indicates that its primary purpose is as a source of bean definitions.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@Configuration</a:t>
            </a:r>
            <a:r>
              <a:rPr lang="en-US" dirty="0" smtClean="0"/>
              <a:t> classes let </a:t>
            </a:r>
            <a:br>
              <a:rPr lang="en-US" dirty="0" smtClean="0"/>
            </a:br>
            <a:r>
              <a:rPr lang="en-US" dirty="0" smtClean="0"/>
              <a:t>inter-bean dependencies be defined by calling other @Bean methods in the same class.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Concepts @Bean and @Configuration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simplest possible </a:t>
            </a:r>
            <a:r>
              <a:rPr lang="en-US" sz="2800" dirty="0" smtClean="0"/>
              <a:t>@Configuration</a:t>
            </a:r>
            <a:r>
              <a:rPr lang="en-US" sz="2800" dirty="0"/>
              <a:t> class reads as </a:t>
            </a:r>
            <a:r>
              <a:rPr lang="en-US" sz="2800" dirty="0" smtClean="0"/>
              <a:t>follows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The preceding </a:t>
            </a:r>
            <a:r>
              <a:rPr lang="en-US" sz="2800" dirty="0" err="1" smtClean="0"/>
              <a:t>AppConfig</a:t>
            </a:r>
            <a:r>
              <a:rPr lang="en-US" sz="2800" dirty="0"/>
              <a:t> class is equivalent to the following Spring </a:t>
            </a:r>
            <a:r>
              <a:rPr lang="en-US" sz="2800" dirty="0" smtClean="0"/>
              <a:t>&lt;beans/&gt;</a:t>
            </a:r>
            <a:r>
              <a:rPr lang="en-US" sz="2800" dirty="0"/>
              <a:t> </a:t>
            </a:r>
            <a:r>
              <a:rPr lang="en-US" sz="2800" dirty="0" smtClean="0"/>
              <a:t>XML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403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" y="5181600"/>
            <a:ext cx="755634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6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Instantiating the Spring Container by </a:t>
            </a:r>
            <a:r>
              <a:rPr lang="en-US" sz="3100" b="1" dirty="0"/>
              <a:t>Using 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err="1" smtClean="0"/>
              <a:t>AnnotationConfigApplicationContext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AnnotationConfigApplicationContext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standalone application context which accepts annotated classes as input.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@Configuration or @Component. Beans can be looked up with scan() or registered with register().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Instantiating the Spring Container by </a:t>
            </a:r>
            <a:r>
              <a:rPr lang="en-US" sz="3100" b="1" dirty="0" smtClean="0"/>
              <a:t>Using </a:t>
            </a:r>
            <a:br>
              <a:rPr lang="en-US" sz="3100" b="1" dirty="0" smtClean="0"/>
            </a:br>
            <a:r>
              <a:rPr lang="en-US" sz="3100" b="1" dirty="0" err="1" smtClean="0"/>
              <a:t>AnnotationConfigApplicationContext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 @Configuration classes are provided as input, the @Configuration class itself is registered as a bean definition and all </a:t>
            </a:r>
            <a:r>
              <a:rPr lang="en-US" dirty="0" smtClean="0"/>
              <a:t> declared</a:t>
            </a:r>
            <a:r>
              <a:rPr lang="en-US" dirty="0"/>
              <a:t> @Bean methods within the class are also registered as bean definitions.</a:t>
            </a:r>
          </a:p>
          <a:p>
            <a:r>
              <a:rPr lang="en-US" dirty="0"/>
              <a:t>When @Component and JSR-330 classes are provided, they are registered as bean definitions, and it is assumed that DI metadata such as @</a:t>
            </a:r>
            <a:r>
              <a:rPr lang="en-US" dirty="0" err="1"/>
              <a:t>Autowired</a:t>
            </a:r>
            <a:r>
              <a:rPr lang="en-US" dirty="0"/>
              <a:t> or @Inject are used within those classes where necessary.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AnnotationConfigApplicationContext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5" y="1676400"/>
            <a:ext cx="82433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Enabling Component </a:t>
            </a:r>
            <a:r>
              <a:rPr lang="en-US" b="1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enable component scanning, you can annotate your </a:t>
            </a:r>
            <a:r>
              <a:rPr lang="en-US" sz="2800" dirty="0" smtClean="0"/>
              <a:t>@Configuration</a:t>
            </a:r>
            <a:r>
              <a:rPr lang="en-US" sz="2800" dirty="0"/>
              <a:t> class as </a:t>
            </a:r>
            <a:r>
              <a:rPr lang="en-US" sz="2800" dirty="0" smtClean="0"/>
              <a:t>follows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dirty="0" err="1" smtClean="0"/>
              <a:t>com.acme</a:t>
            </a:r>
            <a:r>
              <a:rPr lang="en-US" sz="2800" dirty="0"/>
              <a:t> package is scanned to look for any </a:t>
            </a:r>
            <a:r>
              <a:rPr lang="en-US" sz="2800" dirty="0" smtClean="0"/>
              <a:t>@Component</a:t>
            </a:r>
            <a:r>
              <a:rPr lang="en-US" sz="2800" dirty="0"/>
              <a:t>-annotated classes, and those classes are registered as Spring bean definitions within the container.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71" y="2514600"/>
            <a:ext cx="5105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4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@</a:t>
            </a:r>
            <a:r>
              <a:rPr lang="en-US" b="1" dirty="0"/>
              <a:t>Bean </a:t>
            </a:r>
            <a:r>
              <a:rPr lang="en-US" b="1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@Bean</a:t>
            </a:r>
            <a:r>
              <a:rPr lang="en-US" dirty="0"/>
              <a:t> is a method-level annotation and a direct analog of the XML &lt;bean/&gt; element.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annotation supports some of the attributes offered by &lt;bean/&gt;, such as: </a:t>
            </a:r>
            <a:endParaRPr lang="en-US" dirty="0" smtClean="0"/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-method </a:t>
            </a:r>
          </a:p>
          <a:p>
            <a:pPr lvl="1"/>
            <a:r>
              <a:rPr lang="en-US" dirty="0" smtClean="0"/>
              <a:t>destroy-method </a:t>
            </a:r>
          </a:p>
          <a:p>
            <a:pPr lvl="1"/>
            <a:r>
              <a:rPr lang="en-US" dirty="0" err="1" smtClean="0"/>
              <a:t>autowiring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 name.</a:t>
            </a:r>
          </a:p>
          <a:p>
            <a:r>
              <a:rPr lang="en-US" dirty="0"/>
              <a:t> </a:t>
            </a:r>
            <a:r>
              <a:rPr lang="en-US" dirty="0" smtClean="0"/>
              <a:t>You </a:t>
            </a:r>
            <a:r>
              <a:rPr lang="en-US" dirty="0"/>
              <a:t>can use the @Bean annotation in a @</a:t>
            </a:r>
            <a:r>
              <a:rPr lang="en-US" dirty="0" smtClean="0"/>
              <a:t>Configuration -</a:t>
            </a:r>
            <a:r>
              <a:rPr lang="en-US" dirty="0"/>
              <a:t>annotated or in a @</a:t>
            </a:r>
            <a:r>
              <a:rPr lang="en-US" dirty="0" smtClean="0"/>
              <a:t>Component -</a:t>
            </a:r>
            <a:r>
              <a:rPr lang="en-US" dirty="0"/>
              <a:t>annotated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4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341</TotalTime>
  <Words>191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Learner Template</vt:lpstr>
      <vt:lpstr>Java-based  Container Configuration </vt:lpstr>
      <vt:lpstr>Basic Concepts @Bean and @Configuration</vt:lpstr>
      <vt:lpstr>Basic Concepts @Bean and @Configuration</vt:lpstr>
      <vt:lpstr>Basic Concepts @Bean and @Configuration</vt:lpstr>
      <vt:lpstr>Instantiating the Spring Container by Using  AnnotationConfigApplicationContext</vt:lpstr>
      <vt:lpstr>Instantiating the Spring Container by Using  AnnotationConfigApplicationContext</vt:lpstr>
      <vt:lpstr>AnnotationConfigApplicationContext</vt:lpstr>
      <vt:lpstr>Enabling Component Scanning</vt:lpstr>
      <vt:lpstr>@Bean Annotation</vt:lpstr>
      <vt:lpstr>Declaring a Bean</vt:lpstr>
      <vt:lpstr>Declaring a Bean</vt:lpstr>
      <vt:lpstr>Bean Dependencies</vt:lpstr>
      <vt:lpstr>Bean Dependencies</vt:lpstr>
      <vt:lpstr>Bean Scope</vt:lpstr>
      <vt:lpstr>Customizing Bean Naming</vt:lpstr>
      <vt:lpstr>@Configuration annotation</vt:lpstr>
      <vt:lpstr>@Import Annotation</vt:lpstr>
      <vt:lpstr>@Import Annotation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147</cp:revision>
  <dcterms:created xsi:type="dcterms:W3CDTF">2020-06-09T16:21:39Z</dcterms:created>
  <dcterms:modified xsi:type="dcterms:W3CDTF">2020-10-07T05:08:51Z</dcterms:modified>
</cp:coreProperties>
</file>