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99" r:id="rId2"/>
    <p:sldId id="275" r:id="rId3"/>
    <p:sldId id="276" r:id="rId4"/>
    <p:sldId id="277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300" r:id="rId13"/>
    <p:sldId id="289" r:id="rId14"/>
    <p:sldId id="290" r:id="rId15"/>
    <p:sldId id="293" r:id="rId16"/>
    <p:sldId id="295" r:id="rId17"/>
    <p:sldId id="296" r:id="rId18"/>
    <p:sldId id="297" r:id="rId19"/>
    <p:sldId id="298" r:id="rId20"/>
    <p:sldId id="30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BA67A-2AC0-4493-95F2-F90E10359CA1}" type="datetimeFigureOut">
              <a:rPr lang="en-US" smtClean="0"/>
              <a:t>07-Oct-20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20A1E-CDC7-4F3F-A031-44B1F50BD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7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Properties play an important role in almost all applications and may originate from a variety of sources: properties files, JVM system properties, system environment variables, JNDI, servlet context parameters, ad-hoc Properties objects, Map objects, and so 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0A1E-CDC7-4F3F-A031-44B1F50BDA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5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standaloneDataSource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is available only in the development profile.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jndiDataSource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is available only in the production profile.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0A1E-CDC7-4F3F-A031-44B1F50BDA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4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1F4AF6F4-BB76-43F5-9C0B-9B6AEF43BFE4}" type="datetime1">
              <a:rPr lang="en-US" smtClean="0"/>
              <a:t>07-Oct-20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6949EB-43E6-4903-8462-DD823353C1F1}" type="datetime1">
              <a:rPr lang="en-US" smtClean="0"/>
              <a:t>07-Oct-20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98176-25A7-48A5-BCA9-9C613277A63C}" type="datetime1">
              <a:rPr lang="en-US" smtClean="0"/>
              <a:t>07-Oct-20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4C9BD2-E86D-4854-B00F-F884DFFEF1CE}" type="datetime1">
              <a:rPr lang="en-US" smtClean="0"/>
              <a:t>07-Oct-20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92DA4E-64D4-4707-962B-045FFAA20A9B}" type="datetime1">
              <a:rPr lang="en-US" smtClean="0"/>
              <a:t>07-Oct-20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B2BC4A-2C40-44B3-B432-9E6AA995183A}" type="datetime1">
              <a:rPr lang="en-US" smtClean="0"/>
              <a:t>07-Oct-20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9A99DF-21DC-48F0-A7AA-442C0168DA58}" type="datetime1">
              <a:rPr lang="en-US" smtClean="0"/>
              <a:t>07-Oct-20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D704C-BBA4-4116-B00C-11EC7D33B443}" type="datetime1">
              <a:rPr lang="en-US" smtClean="0"/>
              <a:t>07-Oct-20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802A79-F892-4CBF-9D7B-AB99CEA1C53F}" type="datetime1">
              <a:rPr lang="en-US" smtClean="0"/>
              <a:t>07-Oct-20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6F9E6D-A627-4B51-A504-FFBF6CEA18AB}" type="datetime1">
              <a:rPr lang="en-US" smtClean="0"/>
              <a:t>07-Oct-20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8D6DC5-4EB8-4481-94B0-8E11F069D9DA}" type="datetime1">
              <a:rPr lang="en-US" smtClean="0"/>
              <a:t>07-Oct-20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40E1C7-8490-45BA-B2CA-F5C11DAA906D}" type="datetime1">
              <a:rPr lang="en-US" smtClean="0"/>
              <a:t>07-Oct-20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724C9BD2-E86D-4854-B00F-F884DFFEF1CE}" type="datetime1">
              <a:rPr lang="en-US" smtClean="0"/>
              <a:t>07-Oct-20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br>
              <a:rPr lang="en-US" dirty="0" smtClean="0"/>
            </a:br>
            <a:r>
              <a:rPr lang="en-US" dirty="0" smtClean="0"/>
              <a:t>Profiles and Test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Activating a </a:t>
            </a:r>
            <a:r>
              <a:rPr lang="en-US" b="1" dirty="0" smtClean="0"/>
              <a:t>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Activating a profile can be done in several ways, but the most straightforward is to do it programmatically against the </a:t>
            </a:r>
            <a:r>
              <a:rPr lang="en-US" sz="2800" dirty="0" smtClean="0"/>
              <a:t>Environment</a:t>
            </a:r>
            <a:r>
              <a:rPr lang="en-US" sz="2800" dirty="0"/>
              <a:t> API which is available through an </a:t>
            </a:r>
            <a:r>
              <a:rPr lang="en-US" sz="2800" dirty="0" err="1" smtClean="0"/>
              <a:t>ApplicationContext</a:t>
            </a:r>
            <a:r>
              <a:rPr lang="en-US" sz="2800" dirty="0"/>
              <a:t>. 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10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0" y="4151670"/>
            <a:ext cx="786307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25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Default </a:t>
            </a:r>
            <a:r>
              <a:rPr lang="en-US" b="1" dirty="0" smtClean="0"/>
              <a:t>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default profile represents the profile that is enabled by default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If any profile is enabled, the default profile does not apply.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11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6400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062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Profile-specific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addition to </a:t>
            </a:r>
            <a:r>
              <a:rPr lang="en-US" sz="2400" dirty="0" err="1"/>
              <a:t>application.properties</a:t>
            </a:r>
            <a:r>
              <a:rPr lang="en-US" sz="2400" dirty="0"/>
              <a:t> files, profile-specific properties can also be defined by using the following naming convention: application-{profile}.properties.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Environment has a set of default profiles (by default, [default]) that are used if no active profiles are set.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other words, if no profiles are explicitly activated, then properties from application-</a:t>
            </a:r>
            <a:r>
              <a:rPr lang="en-US" sz="2400" dirty="0" err="1"/>
              <a:t>default.properties</a:t>
            </a:r>
            <a:r>
              <a:rPr lang="en-US" sz="2400" dirty="0"/>
              <a:t> are loaded.</a:t>
            </a:r>
          </a:p>
          <a:p>
            <a:r>
              <a:rPr lang="en-US" sz="2400" dirty="0" smtClean="0"/>
              <a:t>Profile-specific </a:t>
            </a:r>
            <a:r>
              <a:rPr lang="en-US" sz="2400" dirty="0"/>
              <a:t>properties are loaded from the same locations as standard </a:t>
            </a:r>
            <a:r>
              <a:rPr lang="en-US" sz="2400" dirty="0" err="1"/>
              <a:t>application.properties</a:t>
            </a:r>
            <a:r>
              <a:rPr lang="en-US" sz="2400" dirty="0"/>
              <a:t>, with profile-specific files always overriding the non-specific ones, whether or not the profile-specific files are inside or outside your packaged jar.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0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Spring - Integration </a:t>
            </a:r>
            <a:r>
              <a:rPr lang="en-US" b="1" dirty="0" smtClean="0"/>
              <a:t>Testing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Spring </a:t>
            </a:r>
            <a:r>
              <a:rPr lang="en-US" dirty="0" err="1"/>
              <a:t>TestContext</a:t>
            </a:r>
            <a:r>
              <a:rPr lang="en-US" dirty="0"/>
              <a:t> Framework supports full integration with </a:t>
            </a:r>
            <a:r>
              <a:rPr lang="en-US" dirty="0" err="1"/>
              <a:t>JUnit</a:t>
            </a:r>
            <a:r>
              <a:rPr lang="en-US" dirty="0"/>
              <a:t> 4 through a custom runner.</a:t>
            </a:r>
          </a:p>
          <a:p>
            <a:r>
              <a:rPr lang="en-US" dirty="0"/>
              <a:t>By annotating test classes with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/>
              <a:t>RunWith</a:t>
            </a:r>
            <a:r>
              <a:rPr lang="en-US" dirty="0"/>
              <a:t>(SpringJUnit4ClassRunner.class)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the  shorter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/>
              <a:t>RunWith</a:t>
            </a:r>
            <a:r>
              <a:rPr lang="en-US" dirty="0"/>
              <a:t>(</a:t>
            </a:r>
            <a:r>
              <a:rPr lang="en-US" dirty="0" err="1"/>
              <a:t>SpringRunner.class</a:t>
            </a:r>
            <a:r>
              <a:rPr lang="en-US" dirty="0"/>
              <a:t>) variant, we can write standard </a:t>
            </a:r>
            <a:r>
              <a:rPr lang="en-US" dirty="0" err="1"/>
              <a:t>JUnit</a:t>
            </a:r>
            <a:r>
              <a:rPr lang="en-US" dirty="0"/>
              <a:t> 4 unit and integration tests. </a:t>
            </a:r>
          </a:p>
          <a:p>
            <a:r>
              <a:rPr lang="en-US" dirty="0"/>
              <a:t>That means we can have full support of spring context loading and dependency injection of the beans in our tests.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6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 smtClean="0"/>
              <a:t>ContextConfiguration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 err="1">
                <a:solidFill>
                  <a:srgbClr val="FF0000"/>
                </a:solidFill>
              </a:rPr>
              <a:t>ContextConfiguration</a:t>
            </a:r>
            <a:r>
              <a:rPr lang="en-US" dirty="0"/>
              <a:t> loads an </a:t>
            </a:r>
            <a:r>
              <a:rPr lang="en-US" dirty="0" err="1"/>
              <a:t>ApplicationContext</a:t>
            </a:r>
            <a:r>
              <a:rPr lang="en-US" dirty="0"/>
              <a:t> for Spring integration test. 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/>
              <a:t>ContextConfiguration</a:t>
            </a:r>
            <a:r>
              <a:rPr lang="en-US" dirty="0"/>
              <a:t> can load </a:t>
            </a:r>
            <a:r>
              <a:rPr lang="en-US" dirty="0" err="1"/>
              <a:t>ApplicationContext</a:t>
            </a:r>
            <a:r>
              <a:rPr lang="en-US" dirty="0"/>
              <a:t> using XML resource or the </a:t>
            </a:r>
            <a:r>
              <a:rPr lang="en-US" dirty="0" err="1"/>
              <a:t>JavaConfig</a:t>
            </a:r>
            <a:r>
              <a:rPr lang="en-US" dirty="0"/>
              <a:t> annotated with @Configuration.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@</a:t>
            </a:r>
            <a:r>
              <a:rPr lang="en-US" dirty="0" err="1"/>
              <a:t>ContextConfiguration</a:t>
            </a:r>
            <a:r>
              <a:rPr lang="en-US" dirty="0"/>
              <a:t> annotation can also load a component annotated with @Component, @Service, @Repository 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6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 smtClean="0"/>
              <a:t>DirtiesContext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Spring </a:t>
            </a:r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 err="1">
                <a:solidFill>
                  <a:srgbClr val="FF0000"/>
                </a:solidFill>
              </a:rPr>
              <a:t>DirtiesContext</a:t>
            </a:r>
            <a:r>
              <a:rPr lang="en-US" dirty="0"/>
              <a:t> removes the dirty </a:t>
            </a:r>
            <a:r>
              <a:rPr lang="en-US" dirty="0" err="1"/>
              <a:t>ApplicationContext</a:t>
            </a:r>
            <a:r>
              <a:rPr lang="en-US" dirty="0"/>
              <a:t> from context cache associated with the test.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test can modify the context such as modifying the state of singleton bean, modifying the state of an embedded database etc. </a:t>
            </a:r>
            <a:endParaRPr lang="en-US" dirty="0" smtClean="0"/>
          </a:p>
          <a:p>
            <a:r>
              <a:rPr lang="en-US" dirty="0" smtClean="0"/>
              <a:t>Using</a:t>
            </a:r>
            <a:r>
              <a:rPr lang="en-US" dirty="0"/>
              <a:t> @</a:t>
            </a:r>
            <a:r>
              <a:rPr lang="en-US" dirty="0" err="1"/>
              <a:t>DirtiesContext</a:t>
            </a:r>
            <a:r>
              <a:rPr lang="en-US" dirty="0"/>
              <a:t> we can clear the context cache and hence subsequent tests that request the same context will get new context.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@</a:t>
            </a:r>
            <a:r>
              <a:rPr lang="en-US" dirty="0" err="1"/>
              <a:t>DirtiesContext</a:t>
            </a:r>
            <a:r>
              <a:rPr lang="en-US" dirty="0"/>
              <a:t> can be used at class level as well as method level in integration tests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5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@</a:t>
            </a:r>
            <a:r>
              <a:rPr lang="en-US" sz="4000" dirty="0" err="1" smtClean="0"/>
              <a:t>DirtiesContext</a:t>
            </a:r>
            <a:r>
              <a:rPr lang="en-US" sz="4000" dirty="0" smtClean="0"/>
              <a:t> </a:t>
            </a:r>
            <a:r>
              <a:rPr lang="en-US" sz="3600" dirty="0" smtClean="0"/>
              <a:t>-- the </a:t>
            </a:r>
            <a:r>
              <a:rPr lang="en-US" sz="3600" dirty="0"/>
              <a:t>supported test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BEFORE_METHOD</a:t>
            </a:r>
            <a:r>
              <a:rPr lang="en-US" dirty="0"/>
              <a:t>: It is used at method level with </a:t>
            </a:r>
            <a:r>
              <a:rPr lang="en-US" dirty="0" err="1"/>
              <a:t>methodMode</a:t>
            </a:r>
            <a:r>
              <a:rPr lang="en-US" dirty="0"/>
              <a:t>. Current context will be removed and recreated just before this method execution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AFTER_METHOD</a:t>
            </a:r>
            <a:r>
              <a:rPr lang="en-US" dirty="0"/>
              <a:t>: It is used at method level with </a:t>
            </a:r>
            <a:r>
              <a:rPr lang="en-US" dirty="0" err="1"/>
              <a:t>methodMode</a:t>
            </a:r>
            <a:r>
              <a:rPr lang="en-US" dirty="0"/>
              <a:t>. Current context will be removed and recreated just after this method execution.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4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@</a:t>
            </a:r>
            <a:r>
              <a:rPr lang="en-US" sz="3600" dirty="0" err="1"/>
              <a:t>DirtiesContext</a:t>
            </a:r>
            <a:r>
              <a:rPr lang="en-US" sz="3600" dirty="0"/>
              <a:t> </a:t>
            </a:r>
            <a:r>
              <a:rPr lang="en-US" sz="3200" dirty="0"/>
              <a:t>-- the supported test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500" b="1" dirty="0">
                <a:solidFill>
                  <a:srgbClr val="FF0000"/>
                </a:solidFill>
              </a:rPr>
              <a:t>BEFORE_EACH_TEST_METHOD</a:t>
            </a:r>
            <a:r>
              <a:rPr lang="en-US" dirty="0"/>
              <a:t>: It is used at class level with </a:t>
            </a:r>
            <a:r>
              <a:rPr lang="en-US" dirty="0" err="1"/>
              <a:t>classMode</a:t>
            </a:r>
            <a:r>
              <a:rPr lang="en-US" dirty="0"/>
              <a:t>. Current context will be removed and recreated before every test method execution of this integration test class</a:t>
            </a:r>
            <a:r>
              <a:rPr lang="en-US" dirty="0" smtClean="0"/>
              <a:t>.</a:t>
            </a:r>
          </a:p>
          <a:p>
            <a:r>
              <a:rPr lang="en-US" sz="3500" b="1" dirty="0">
                <a:solidFill>
                  <a:srgbClr val="FF0000"/>
                </a:solidFill>
              </a:rPr>
              <a:t>AFTER_EACH_TEST_METHOD</a:t>
            </a:r>
            <a:r>
              <a:rPr lang="en-US" dirty="0"/>
              <a:t>: It is used at class level with </a:t>
            </a:r>
            <a:r>
              <a:rPr lang="en-US" dirty="0" err="1"/>
              <a:t>classMode</a:t>
            </a:r>
            <a:r>
              <a:rPr lang="en-US" dirty="0"/>
              <a:t>. Current context will be removed and recreated after every test method execution of this integration test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9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@</a:t>
            </a:r>
            <a:r>
              <a:rPr lang="en-US" sz="3600" dirty="0" err="1"/>
              <a:t>DirtiesContext</a:t>
            </a:r>
            <a:r>
              <a:rPr lang="en-US" sz="3600" dirty="0"/>
              <a:t> </a:t>
            </a:r>
            <a:r>
              <a:rPr lang="en-US" sz="3200" dirty="0"/>
              <a:t>-- the supported test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BEFORE_CLASS</a:t>
            </a:r>
            <a:r>
              <a:rPr lang="en-US" dirty="0"/>
              <a:t>: It is used at class level with </a:t>
            </a:r>
            <a:r>
              <a:rPr lang="en-US" dirty="0" err="1"/>
              <a:t>classMode</a:t>
            </a:r>
            <a:r>
              <a:rPr lang="en-US" dirty="0"/>
              <a:t>. In the test class hierarchy, the context will be removed and recreated before current test class execution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AFTER_CLASS</a:t>
            </a:r>
            <a:r>
              <a:rPr lang="en-US" dirty="0"/>
              <a:t>: It is used at class level with </a:t>
            </a:r>
            <a:r>
              <a:rPr lang="en-US" dirty="0" err="1"/>
              <a:t>classMode</a:t>
            </a:r>
            <a:r>
              <a:rPr lang="en-US" dirty="0"/>
              <a:t>. In the test class hierarchy, the context will be removed and recreated after current test class execution.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7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Sql</a:t>
            </a:r>
            <a:r>
              <a:rPr lang="en-US" dirty="0"/>
              <a:t> </a:t>
            </a:r>
            <a:r>
              <a:rPr lang="en-US" dirty="0" smtClean="0"/>
              <a:t>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 err="1">
                <a:solidFill>
                  <a:srgbClr val="FF0000"/>
                </a:solidFill>
              </a:rPr>
              <a:t>Sql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/>
              <a:t>annotation executes SQL scripts and SQL statements using </a:t>
            </a:r>
            <a:r>
              <a:rPr lang="en-US" dirty="0" err="1"/>
              <a:t>datasource</a:t>
            </a:r>
            <a:r>
              <a:rPr lang="en-US" dirty="0"/>
              <a:t> for testing.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 err="1">
                <a:solidFill>
                  <a:srgbClr val="FF0000"/>
                </a:solidFill>
              </a:rPr>
              <a:t>SqlConfig</a:t>
            </a:r>
            <a:r>
              <a:rPr lang="en-US" dirty="0"/>
              <a:t> helps to parse SQL scripts configured via @</a:t>
            </a:r>
            <a:r>
              <a:rPr lang="en-US" dirty="0" err="1"/>
              <a:t>Sql</a:t>
            </a:r>
            <a:r>
              <a:rPr lang="en-US" dirty="0"/>
              <a:t> annotation.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4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Environment </a:t>
            </a:r>
            <a:r>
              <a:rPr lang="en-US" b="1" dirty="0" smtClean="0"/>
              <a:t>Abstraction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Environment interface is an abstraction integrated in the container that models two key aspects of the application environment: </a:t>
            </a:r>
            <a:endParaRPr lang="en-US" dirty="0" smtClean="0"/>
          </a:p>
          <a:p>
            <a:pPr lvl="1"/>
            <a:r>
              <a:rPr lang="en-US" dirty="0" smtClean="0"/>
              <a:t>profiles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properties</a:t>
            </a:r>
            <a:r>
              <a:rPr lang="en-US" dirty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@</a:t>
            </a:r>
            <a:r>
              <a:rPr lang="en-US" b="0" dirty="0" err="1" smtClean="0"/>
              <a:t>ActiveProfiles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/>
              <a:t>ActiveProfiles</a:t>
            </a:r>
            <a:r>
              <a:rPr lang="en-US" dirty="0"/>
              <a:t> is a class-level annotation that is used to activate profiles while loading </a:t>
            </a:r>
            <a:r>
              <a:rPr lang="en-US" dirty="0" err="1"/>
              <a:t>ApplicationContext</a:t>
            </a:r>
            <a:r>
              <a:rPr lang="en-US" dirty="0"/>
              <a:t> in Spring integration test.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profile is a named, logical group of bean definitions to be registered with the container only if the given profile is active. </a:t>
            </a:r>
            <a:endParaRPr lang="en-US" dirty="0" smtClean="0"/>
          </a:p>
          <a:p>
            <a:r>
              <a:rPr lang="en-US" dirty="0" smtClean="0"/>
              <a:t>Beans </a:t>
            </a:r>
            <a:r>
              <a:rPr lang="en-US" dirty="0"/>
              <a:t>may be assigned to a profile whether defined in XML or with annotations.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role of the </a:t>
            </a:r>
            <a:r>
              <a:rPr lang="en-US" dirty="0" smtClean="0"/>
              <a:t>Environment</a:t>
            </a:r>
            <a:r>
              <a:rPr lang="en-US" dirty="0"/>
              <a:t> object with relation to profiles is in determining which profiles (if any) are currently active, and which profiles (if any) should be active by default.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play an important role in almost all applications and may originate from a variety of </a:t>
            </a:r>
            <a:r>
              <a:rPr lang="en-US" dirty="0" smtClean="0"/>
              <a:t>sources. </a:t>
            </a:r>
          </a:p>
          <a:p>
            <a:r>
              <a:rPr lang="en-US" dirty="0" smtClean="0"/>
              <a:t>The </a:t>
            </a:r>
            <a:r>
              <a:rPr lang="en-US" dirty="0"/>
              <a:t>role of the </a:t>
            </a:r>
            <a:r>
              <a:rPr lang="en-US" dirty="0" smtClean="0"/>
              <a:t>Environment</a:t>
            </a:r>
            <a:r>
              <a:rPr lang="en-US" dirty="0"/>
              <a:t> object with relation to properties is to provide the user with a convenient service interface for configuring property sources and resolving properties from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1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Bean Definition </a:t>
            </a:r>
            <a:r>
              <a:rPr lang="en-US" b="1" dirty="0" smtClean="0"/>
              <a:t>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Bean definition profiles provide a mechanism in the core container that allows for registration of different beans in different environments.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Bean Definition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word, “environment,” can mean different things to different users, and this feature can help with many use cases, including:</a:t>
            </a:r>
          </a:p>
          <a:p>
            <a:pPr lvl="1"/>
            <a:r>
              <a:rPr lang="en-US" dirty="0" smtClean="0"/>
              <a:t>Working against an in-memory </a:t>
            </a:r>
            <a:r>
              <a:rPr lang="en-US" dirty="0" err="1" smtClean="0"/>
              <a:t>datasource</a:t>
            </a:r>
            <a:r>
              <a:rPr lang="en-US" dirty="0" smtClean="0"/>
              <a:t> in development versus looking up that same </a:t>
            </a:r>
            <a:r>
              <a:rPr lang="en-US" dirty="0" err="1" smtClean="0"/>
              <a:t>datasource</a:t>
            </a:r>
            <a:r>
              <a:rPr lang="en-US" dirty="0" smtClean="0"/>
              <a:t> from JNDI when in QA or production.</a:t>
            </a:r>
          </a:p>
          <a:p>
            <a:pPr lvl="1"/>
            <a:r>
              <a:rPr lang="en-US" dirty="0" smtClean="0"/>
              <a:t>Registering monitoring infrastructure only when deploying an application into a performance environment.</a:t>
            </a:r>
          </a:p>
          <a:p>
            <a:pPr lvl="1"/>
            <a:r>
              <a:rPr lang="en-US" dirty="0" smtClean="0"/>
              <a:t>Registering customized implementations of beans for customer A versus customer B deployments.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9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@</a:t>
            </a:r>
            <a:r>
              <a:rPr lang="en-US" b="1" dirty="0" smtClean="0"/>
              <a:t>Profile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@Profile annotation lets you indicate that a component is eligible for registration when one or </a:t>
            </a:r>
            <a:r>
              <a:rPr lang="en-US" dirty="0" smtClean="0"/>
              <a:t>more </a:t>
            </a:r>
            <a:r>
              <a:rPr lang="en-US" dirty="0"/>
              <a:t>specified profiles are active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7</a:t>
            </a:fld>
            <a:endParaRPr lang="en-US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3" y="3200400"/>
            <a:ext cx="446384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00400"/>
            <a:ext cx="42672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82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@Profile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@Configuration class is marked with @Profile, all of the @Bean methods and @Import annotations associated with that class are bypassed unless one or more of the specified profiles are active.</a:t>
            </a:r>
          </a:p>
          <a:p>
            <a:r>
              <a:rPr lang="en-US" dirty="0" smtClean="0"/>
              <a:t>@Profile can also be declared at the method level to include only one particular bean of a configuration class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2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@Profile Annotation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5867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8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496</TotalTime>
  <Words>546</Words>
  <Application>Microsoft Office PowerPoint</Application>
  <PresentationFormat>On-screen Show (4:3)</PresentationFormat>
  <Paragraphs>93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Learner Template</vt:lpstr>
      <vt:lpstr>Spring Boot Profiles and Test</vt:lpstr>
      <vt:lpstr>Environment Abstraction</vt:lpstr>
      <vt:lpstr>Profile</vt:lpstr>
      <vt:lpstr>Properties</vt:lpstr>
      <vt:lpstr>Bean Definition Profiles</vt:lpstr>
      <vt:lpstr>Bean Definition Profiles</vt:lpstr>
      <vt:lpstr>@Profile Annotation</vt:lpstr>
      <vt:lpstr>@Profile Annotation</vt:lpstr>
      <vt:lpstr>@Profile Annotation</vt:lpstr>
      <vt:lpstr>Activating a Profile</vt:lpstr>
      <vt:lpstr>Default Profile</vt:lpstr>
      <vt:lpstr>Profile-specific Properties</vt:lpstr>
      <vt:lpstr>Spring - Integration Testing</vt:lpstr>
      <vt:lpstr>@ContextConfiguration</vt:lpstr>
      <vt:lpstr>@DirtiesContext</vt:lpstr>
      <vt:lpstr>@DirtiesContext -- the supported test phases</vt:lpstr>
      <vt:lpstr>@DirtiesContext -- the supported test phases</vt:lpstr>
      <vt:lpstr>@DirtiesContext -- the supported test phases</vt:lpstr>
      <vt:lpstr>@Sql  Annotation</vt:lpstr>
      <vt:lpstr>@ActiveProfiles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150</cp:revision>
  <dcterms:created xsi:type="dcterms:W3CDTF">2020-06-09T16:21:39Z</dcterms:created>
  <dcterms:modified xsi:type="dcterms:W3CDTF">2020-10-07T13:41:37Z</dcterms:modified>
</cp:coreProperties>
</file>