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D2151-A9CE-4113-A625-4F991FB93ABB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42B4D-B90C-40E5-835B-9185B3F1A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74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DD6BAD65-14B4-44CC-9311-4DDD2B641657}" type="datetime1">
              <a:rPr lang="en-US" smtClean="0"/>
              <a:t>7/22/2023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B6E870-57A8-44C6-914B-FD6942E26E5F}" type="datetime1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7CCF3A-6EAF-43FB-91D0-431384DCA3BD}" type="datetime1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4CC0F9C-248C-40FA-9EA2-CA40A7974357}" type="datetime1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1E4131-6D2E-4226-B90D-0A8071096404}" type="datetime1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E6FC93-B9AF-4E9A-B965-5513597BB7C7}" type="datetime1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9F3BC2-AF38-4C9F-A17D-1041CFD1A627}" type="datetime1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6547BB-D5F1-4D85-B841-DB371E6F2AB6}" type="datetime1">
              <a:rPr lang="en-US" smtClean="0"/>
              <a:t>7/22/2023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669C4D-0798-4717-9A61-043A17FCE41C}" type="datetime1">
              <a:rPr lang="en-US" smtClean="0"/>
              <a:t>7/22/2023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A4AD7C-5DF6-4869-84BA-1F4D5AA2D003}" type="datetime1">
              <a:rPr lang="en-US" smtClean="0"/>
              <a:t>7/22/2023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E3C648-F84F-4F17-8503-E384A6F95283}" type="datetime1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7A13DB-C4CF-4170-B184-E32402C30A9D}" type="datetime1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4C3A8852-18FC-4D41-80B6-7E6E28F1FEC3}" type="datetime1">
              <a:rPr lang="en-US" smtClean="0"/>
              <a:t>7/22/2023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Security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71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Authentication and Authorization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In-memory</a:t>
            </a:r>
          </a:p>
          <a:p>
            <a:r>
              <a:rPr lang="en-US" dirty="0"/>
              <a:t>JDBC</a:t>
            </a:r>
          </a:p>
          <a:p>
            <a:r>
              <a:rPr lang="en-US" dirty="0"/>
              <a:t>LDAP</a:t>
            </a:r>
          </a:p>
          <a:p>
            <a:r>
              <a:rPr lang="en-US" dirty="0"/>
              <a:t>Custom / Pluggable</a:t>
            </a:r>
          </a:p>
          <a:p>
            <a:r>
              <a:rPr lang="en-US" i="1" dirty="0"/>
              <a:t>others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05000"/>
            <a:ext cx="31432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642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Example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" y="1719263"/>
            <a:ext cx="7562849" cy="44116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7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To </a:t>
            </a:r>
            <a:r>
              <a:rPr lang="en-US" b="1" dirty="0"/>
              <a:t>schedule job in spring boot</a:t>
            </a:r>
            <a:r>
              <a:rPr lang="en-US" dirty="0"/>
              <a:t> application to run periodically, spring boot provides @EnableScheduling and </a:t>
            </a:r>
            <a:br>
              <a:rPr lang="en-US" dirty="0"/>
            </a:br>
            <a:r>
              <a:rPr lang="en-US" dirty="0"/>
              <a:t>@Scheduled annotations.</a:t>
            </a:r>
          </a:p>
          <a:p>
            <a:pPr>
              <a:lnSpc>
                <a:spcPct val="120000"/>
              </a:lnSpc>
            </a:pPr>
            <a:r>
              <a:rPr lang="en-US" dirty="0"/>
              <a:t>Add @EnableScheduling annotation to your spring boot application class. </a:t>
            </a:r>
          </a:p>
          <a:p>
            <a:pPr>
              <a:lnSpc>
                <a:spcPct val="120000"/>
              </a:lnSpc>
            </a:pPr>
            <a:r>
              <a:rPr lang="en-US" dirty="0"/>
              <a:t>@EnableScheduling is a Spring Context module annotation. </a:t>
            </a:r>
          </a:p>
          <a:p>
            <a:pPr>
              <a:lnSpc>
                <a:spcPct val="120000"/>
              </a:lnSpc>
            </a:pPr>
            <a:r>
              <a:rPr lang="en-US" dirty="0"/>
              <a:t>It internally imports the SchedulingConfiguration via the @Import(</a:t>
            </a:r>
            <a:r>
              <a:rPr lang="en-US" dirty="0" err="1"/>
              <a:t>SchedulingConfiguration.class</a:t>
            </a:r>
            <a:r>
              <a:rPr lang="en-US" dirty="0"/>
              <a:t>) instruction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7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lang="en-US" sz="2800" dirty="0"/>
              <a:t>Scheduling a Task with Fixed Rate</a:t>
            </a:r>
          </a:p>
          <a:p>
            <a:r>
              <a:rPr lang="en-US" sz="2800" dirty="0"/>
              <a:t>Scheduling a Task with Fixed Delay</a:t>
            </a:r>
          </a:p>
          <a:p>
            <a:r>
              <a:rPr lang="en-US" sz="2800" dirty="0"/>
              <a:t>Scheduling a Task With Fixed Rate and Initial Delay</a:t>
            </a:r>
          </a:p>
          <a:p>
            <a:r>
              <a:rPr lang="en-US" sz="2800" dirty="0"/>
              <a:t>Scheduling a Task using </a:t>
            </a:r>
            <a:r>
              <a:rPr lang="en-US" sz="2800" dirty="0" err="1"/>
              <a:t>Cron</a:t>
            </a:r>
            <a:r>
              <a:rPr lang="en-US" sz="2800" dirty="0"/>
              <a:t> Expression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0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Security defines a framework for security</a:t>
            </a:r>
          </a:p>
          <a:p>
            <a:r>
              <a:rPr lang="en-US" dirty="0"/>
              <a:t>Implemented using Servlet filters in the background</a:t>
            </a:r>
          </a:p>
          <a:p>
            <a:r>
              <a:rPr lang="en-US" dirty="0"/>
              <a:t>Two methods of securing a Web app: declarative and programmatic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6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Spring Security with Servlet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Servlet Filters are used to pre-process / </a:t>
            </a:r>
            <a:br>
              <a:rPr lang="en-US" dirty="0"/>
            </a:br>
            <a:r>
              <a:rPr lang="en-US" dirty="0"/>
              <a:t>post-process web requests</a:t>
            </a:r>
          </a:p>
          <a:p>
            <a:r>
              <a:rPr lang="en-US" dirty="0"/>
              <a:t>Servlet Filters can route web requests based on security logic</a:t>
            </a:r>
          </a:p>
          <a:p>
            <a:r>
              <a:rPr lang="en-US" dirty="0"/>
              <a:t>Spring provides a bulk of security functionality with servlet filters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7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4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529"/>
            <a:ext cx="8229600" cy="3277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330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in Action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30" y="1719263"/>
            <a:ext cx="7899140" cy="44116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5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  <a:p>
            <a:pPr lvl="1"/>
            <a:r>
              <a:rPr lang="en-US" dirty="0"/>
              <a:t>Check user id and password with credentials stored in app /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Authorization</a:t>
            </a:r>
          </a:p>
          <a:p>
            <a:pPr lvl="1"/>
            <a:r>
              <a:rPr lang="en-US" dirty="0"/>
              <a:t>Check to see if user has an authorized role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0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application’s security constraints in configuration</a:t>
            </a:r>
          </a:p>
          <a:p>
            <a:pPr lvl="1"/>
            <a:r>
              <a:rPr lang="en-US" dirty="0"/>
              <a:t>All Java </a:t>
            </a:r>
            <a:r>
              <a:rPr lang="en-US" dirty="0" err="1"/>
              <a:t>config</a:t>
            </a:r>
            <a:r>
              <a:rPr lang="en-US" dirty="0"/>
              <a:t> (@Configuration, no xml)</a:t>
            </a:r>
          </a:p>
          <a:p>
            <a:pPr lvl="1"/>
            <a:r>
              <a:rPr lang="en-US" dirty="0"/>
              <a:t>Spring XML </a:t>
            </a:r>
            <a:r>
              <a:rPr lang="en-US" dirty="0" err="1"/>
              <a:t>config</a:t>
            </a:r>
            <a:endParaRPr lang="en-US" dirty="0"/>
          </a:p>
          <a:p>
            <a:r>
              <a:rPr lang="en-US" dirty="0"/>
              <a:t>Provides separation of concerns between application code and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6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Programmatic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Security provides an API for custom application coding</a:t>
            </a:r>
          </a:p>
          <a:p>
            <a:r>
              <a:rPr lang="en-US" dirty="0"/>
              <a:t>Provides greater customization for specific app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1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Login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Basic Authentication</a:t>
            </a:r>
          </a:p>
          <a:p>
            <a:r>
              <a:rPr lang="en-US" dirty="0"/>
              <a:t>Default login form</a:t>
            </a:r>
          </a:p>
          <a:p>
            <a:pPr lvl="1"/>
            <a:r>
              <a:rPr lang="en-US" dirty="0"/>
              <a:t>Spring Security provides a default login form</a:t>
            </a:r>
          </a:p>
          <a:p>
            <a:r>
              <a:rPr lang="en-US" dirty="0"/>
              <a:t>Custom login form</a:t>
            </a:r>
          </a:p>
          <a:p>
            <a:pPr lvl="1"/>
            <a:r>
              <a:rPr lang="en-US" dirty="0"/>
              <a:t>your own look-and-feel, HTML + CSS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4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63</TotalTime>
  <Words>283</Words>
  <Application>Microsoft Office PowerPoint</Application>
  <PresentationFormat>On-screen Show (4:3)</PresentationFormat>
  <Paragraphs>60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Learner Template</vt:lpstr>
      <vt:lpstr>Spring Security</vt:lpstr>
      <vt:lpstr>Spring Security Model</vt:lpstr>
      <vt:lpstr>Spring Security with Servlet Filters</vt:lpstr>
      <vt:lpstr>Spring Security Overview</vt:lpstr>
      <vt:lpstr>Spring Security in Action</vt:lpstr>
      <vt:lpstr>Security Concepts</vt:lpstr>
      <vt:lpstr>Declarative Security</vt:lpstr>
      <vt:lpstr>Programmatic Security</vt:lpstr>
      <vt:lpstr>Different Login Methods</vt:lpstr>
      <vt:lpstr>Authentication and Authorization</vt:lpstr>
      <vt:lpstr>Our Example</vt:lpstr>
      <vt:lpstr>Scheduling</vt:lpstr>
      <vt:lpstr>Scheduling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Jasdhir Singh</cp:lastModifiedBy>
  <cp:revision>65</cp:revision>
  <dcterms:created xsi:type="dcterms:W3CDTF">2020-09-20T11:32:53Z</dcterms:created>
  <dcterms:modified xsi:type="dcterms:W3CDTF">2023-07-22T14:32:01Z</dcterms:modified>
</cp:coreProperties>
</file>