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33B33-A21D-4C1A-8018-57AA335783D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28644-1301-4891-879A-50DAB6CD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9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1F5FA65-D7B8-4AD3-9E6B-537EE4BA4512}" type="datetime1">
              <a:rPr lang="en-US" smtClean="0"/>
              <a:t>7/22/2023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4D0479-2954-4EC9-8079-FA794B8E4E3E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EF9496-678B-45CE-BC26-9464AB2C8996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2650483-8413-4F13-967A-DF8E556C38BE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8B6440-2606-4506-8E17-2DB3A10BE09F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9A34F2-C3B9-49E6-B6C1-1393A8AE6777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E9FC29-E27B-4BAF-BAA9-A335034F4ED8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BC4875-E161-40E2-A279-66D7D4EBA837}" type="datetime1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CB1E3D-C856-4F6A-AE85-3E89BA3671E4}" type="datetime1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273AFC-0F04-420C-B7EA-F508E76410F3}" type="datetime1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159691-E5F4-4BA7-8D5C-F2C04F362DB8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580525-5AA5-4316-B6A8-0D49060114B1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3E541BEF-DC28-457E-89AC-4D02BF41ADC3}" type="datetime1">
              <a:rPr lang="en-US" smtClean="0"/>
              <a:t>7/22/2023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Enable HTTPS on a </a:t>
            </a:r>
            <a:br>
              <a:rPr lang="en-US" b="1" dirty="0"/>
            </a:br>
            <a:r>
              <a:rPr lang="en-US" b="1" dirty="0"/>
              <a:t>Spring Boot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C16EDF-EBA9-475C-9E3E-0D14F37FF2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9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Setting up HTTPS for </a:t>
            </a:r>
            <a:br>
              <a:rPr lang="en-US" b="0" dirty="0"/>
            </a:br>
            <a:r>
              <a:rPr lang="en-US" b="0" dirty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HTTPS for Spring Boot requires two steps: </a:t>
            </a:r>
          </a:p>
          <a:p>
            <a:pPr lvl="1"/>
            <a:r>
              <a:rPr lang="en-US" dirty="0"/>
              <a:t>getting an SSL certificate </a:t>
            </a:r>
          </a:p>
          <a:p>
            <a:pPr lvl="1"/>
            <a:r>
              <a:rPr lang="en-US" dirty="0"/>
              <a:t>configuring SSL in Spring Boot.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6EDF-EBA9-475C-9E3E-0D14F37FF2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4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Setting up 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HTTPS is a secure version of HTTP designed to provide Transport Layer Security (TLS) [the successor to Secure Sockets Layer (SSL)] </a:t>
            </a:r>
          </a:p>
          <a:p>
            <a:r>
              <a:rPr lang="en-US" sz="2400" dirty="0"/>
              <a:t>The padlock icon in the address bar that establishes an encrypted connection between a web server and a browser. </a:t>
            </a:r>
          </a:p>
          <a:p>
            <a:r>
              <a:rPr lang="en-US" sz="2400" dirty="0"/>
              <a:t>HTTPS encrypts every data packet to transmit in a secure way and protects sensitive data from an eavesdropper or hacker.</a:t>
            </a:r>
          </a:p>
          <a:p>
            <a:r>
              <a:rPr lang="en-US" sz="2400" dirty="0"/>
              <a:t>You can implement HTTPS by installing the SSL certificates on your web application.</a:t>
            </a:r>
          </a:p>
          <a:p>
            <a:r>
              <a:rPr lang="en-US" sz="2400" dirty="0"/>
              <a:t>You can use either certificate issued by trusted Certificate Authorities (CA) or Self-Signed Certificate.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6EDF-EBA9-475C-9E3E-0D14F37FF2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8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Self-Signed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You can generate the certificates by using </a:t>
            </a:r>
            <a:r>
              <a:rPr lang="en-US" sz="2800" dirty="0" err="1"/>
              <a:t>Keytool</a:t>
            </a:r>
            <a:r>
              <a:rPr lang="en-US" sz="2800" dirty="0"/>
              <a:t> located under the JDK bin folder. </a:t>
            </a:r>
          </a:p>
          <a:p>
            <a:r>
              <a:rPr lang="en-US" sz="2800" dirty="0"/>
              <a:t>There are two Self-Signed Certificates that are available, as shown below.</a:t>
            </a:r>
          </a:p>
          <a:p>
            <a:pPr lvl="1"/>
            <a:r>
              <a:rPr lang="en-US" sz="2000" b="1" dirty="0"/>
              <a:t>JKS(Java Key Store) </a:t>
            </a:r>
            <a:r>
              <a:rPr lang="en-US" sz="2000" dirty="0"/>
              <a:t>is easy to access from your own Java apps. JKS is limited only to Java and not accessible from outside Java.</a:t>
            </a:r>
          </a:p>
          <a:p>
            <a:pPr lvl="1"/>
            <a:r>
              <a:rPr lang="en-US" sz="2000" b="1" dirty="0"/>
              <a:t>PKCS12</a:t>
            </a:r>
            <a:r>
              <a:rPr lang="en-US" sz="2000" dirty="0"/>
              <a:t>: Public Key Cryptographic Standards, on the other hand, are a language-neutral way to store encrypted private keys and certificates and have been around long enough that it's supported just about everywhere.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6EDF-EBA9-475C-9E3E-0D14F37FF2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4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Self-Signed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keytool</a:t>
            </a:r>
            <a:r>
              <a:rPr lang="en-US" dirty="0"/>
              <a:t> command as below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keytool</a:t>
            </a:r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 err="1">
                <a:solidFill>
                  <a:srgbClr val="FF0000"/>
                </a:solidFill>
              </a:rPr>
              <a:t>genkeypair</a:t>
            </a:r>
            <a:r>
              <a:rPr lang="en-US" dirty="0">
                <a:solidFill>
                  <a:srgbClr val="FF0000"/>
                </a:solidFill>
              </a:rPr>
              <a:t> -alias </a:t>
            </a:r>
            <a:r>
              <a:rPr lang="en-US" dirty="0" err="1">
                <a:solidFill>
                  <a:srgbClr val="FF0000"/>
                </a:solidFill>
              </a:rPr>
              <a:t>selfsigned_localhost_sslserver</a:t>
            </a:r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 err="1">
                <a:solidFill>
                  <a:srgbClr val="FF0000"/>
                </a:solidFill>
              </a:rPr>
              <a:t>keyalg</a:t>
            </a:r>
            <a:r>
              <a:rPr lang="en-US" dirty="0">
                <a:solidFill>
                  <a:srgbClr val="FF0000"/>
                </a:solidFill>
              </a:rPr>
              <a:t> RSA -</a:t>
            </a:r>
            <a:r>
              <a:rPr lang="en-US" dirty="0" err="1">
                <a:solidFill>
                  <a:srgbClr val="FF0000"/>
                </a:solidFill>
              </a:rPr>
              <a:t>keysize</a:t>
            </a:r>
            <a:r>
              <a:rPr lang="en-US" dirty="0">
                <a:solidFill>
                  <a:srgbClr val="FF0000"/>
                </a:solidFill>
              </a:rPr>
              <a:t> 2048 -</a:t>
            </a:r>
            <a:r>
              <a:rPr lang="en-US" dirty="0" err="1">
                <a:solidFill>
                  <a:srgbClr val="FF0000"/>
                </a:solidFill>
              </a:rPr>
              <a:t>storetype</a:t>
            </a:r>
            <a:r>
              <a:rPr lang="en-US" dirty="0">
                <a:solidFill>
                  <a:srgbClr val="FF0000"/>
                </a:solidFill>
              </a:rPr>
              <a:t> PKCS12 -</a:t>
            </a:r>
            <a:r>
              <a:rPr lang="en-US" dirty="0" err="1">
                <a:solidFill>
                  <a:srgbClr val="FF0000"/>
                </a:solidFill>
              </a:rPr>
              <a:t>keystore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ssl-key.p12 -validity 3650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6EDF-EBA9-475C-9E3E-0D14F37FF2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Self-Signed Certificate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6EDF-EBA9-475C-9E3E-0D14F37FF27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62379"/>
            <a:ext cx="8229600" cy="3325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5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Self-Signed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rgbClr val="FF0000"/>
                </a:solidFill>
              </a:rPr>
              <a:t>genkeypair</a:t>
            </a:r>
            <a:r>
              <a:rPr lang="en-US" sz="2400" dirty="0"/>
              <a:t>: generates a key pair;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alias</a:t>
            </a:r>
            <a:r>
              <a:rPr lang="en-US" sz="2400" dirty="0"/>
              <a:t>: the alias name for the item we are generating;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keyalg</a:t>
            </a:r>
            <a:r>
              <a:rPr lang="en-US" sz="2400" dirty="0"/>
              <a:t>: the cryptographic algorithm to generate the key pair;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keysize</a:t>
            </a:r>
            <a:r>
              <a:rPr lang="en-US" sz="2400" dirty="0"/>
              <a:t>: the size of the key. We have used 2048 bits, but 4096 would be a better choice for production;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storetype</a:t>
            </a:r>
            <a:r>
              <a:rPr lang="en-US" sz="2400" dirty="0"/>
              <a:t>: the type of </a:t>
            </a:r>
            <a:r>
              <a:rPr lang="en-US" sz="2400" dirty="0" err="1"/>
              <a:t>keystore</a:t>
            </a:r>
            <a:r>
              <a:rPr lang="en-US" sz="2400" dirty="0"/>
              <a:t>;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keystore</a:t>
            </a:r>
            <a:r>
              <a:rPr lang="en-US" sz="2400" dirty="0"/>
              <a:t>: the name of the </a:t>
            </a:r>
            <a:r>
              <a:rPr lang="en-US" sz="2400" dirty="0" err="1"/>
              <a:t>keystore</a:t>
            </a:r>
            <a:r>
              <a:rPr lang="en-US" sz="2400" dirty="0"/>
              <a:t>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validity</a:t>
            </a:r>
            <a:r>
              <a:rPr lang="en-US" sz="2400" dirty="0"/>
              <a:t>: validity number of days;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storepass</a:t>
            </a:r>
            <a:r>
              <a:rPr lang="en-US" sz="2400" dirty="0"/>
              <a:t>: a password for the </a:t>
            </a:r>
            <a:r>
              <a:rPr lang="en-US" sz="2400" dirty="0" err="1"/>
              <a:t>keystore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6EDF-EBA9-475C-9E3E-0D14F37FF2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8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Applying the SSL to Spring Boot Application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</a:t>
            </a:r>
            <a:r>
              <a:rPr lang="en-US" dirty="0" err="1"/>
              <a:t>ssl</a:t>
            </a:r>
            <a:r>
              <a:rPr lang="en-US" dirty="0"/>
              <a:t>-key from the JDK bin folder and place it under the </a:t>
            </a:r>
            <a:r>
              <a:rPr lang="en-US" dirty="0" err="1"/>
              <a:t>src</a:t>
            </a:r>
            <a:r>
              <a:rPr lang="en-US" dirty="0"/>
              <a:t>/main/resources on your Spring Boot Application.</a:t>
            </a:r>
          </a:p>
          <a:p>
            <a:r>
              <a:rPr lang="en-US" dirty="0"/>
              <a:t>Add the SSL Key information into </a:t>
            </a:r>
            <a:r>
              <a:rPr lang="en-US" dirty="0" err="1"/>
              <a:t>application.properties</a:t>
            </a:r>
            <a:r>
              <a:rPr lang="en-US" dirty="0"/>
              <a:t> as shown below.</a:t>
            </a:r>
          </a:p>
          <a:p>
            <a:pPr marL="344487" lvl="1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#SSL Key Info</a:t>
            </a:r>
            <a:br>
              <a:rPr lang="en-US" sz="2400" i="1" dirty="0">
                <a:solidFill>
                  <a:srgbClr val="FF0000"/>
                </a:solidFill>
              </a:rPr>
            </a:br>
            <a:r>
              <a:rPr lang="en-US" sz="2400" b="1" dirty="0" err="1">
                <a:solidFill>
                  <a:srgbClr val="FF0000"/>
                </a:solidFill>
              </a:rPr>
              <a:t>security.require-ssl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b="1" dirty="0">
                <a:solidFill>
                  <a:srgbClr val="FF0000"/>
                </a:solidFill>
              </a:rPr>
              <a:t>true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 err="1">
                <a:solidFill>
                  <a:srgbClr val="FF0000"/>
                </a:solidFill>
              </a:rPr>
              <a:t>server.ssl.key</a:t>
            </a:r>
            <a:r>
              <a:rPr lang="en-US" sz="2400" b="1" dirty="0">
                <a:solidFill>
                  <a:srgbClr val="FF0000"/>
                </a:solidFill>
              </a:rPr>
              <a:t>-store-password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b="1">
                <a:solidFill>
                  <a:srgbClr val="FF0000"/>
                </a:solidFill>
              </a:rPr>
              <a:t>pwd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 err="1">
                <a:solidFill>
                  <a:srgbClr val="FF0000"/>
                </a:solidFill>
              </a:rPr>
              <a:t>server.ssl.key</a:t>
            </a:r>
            <a:r>
              <a:rPr lang="en-US" sz="2400" b="1" dirty="0">
                <a:solidFill>
                  <a:srgbClr val="FF0000"/>
                </a:solidFill>
              </a:rPr>
              <a:t>-store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b="1" dirty="0" err="1">
                <a:solidFill>
                  <a:srgbClr val="FF0000"/>
                </a:solidFill>
              </a:rPr>
              <a:t>src</a:t>
            </a:r>
            <a:r>
              <a:rPr lang="en-US" sz="2400" b="1" dirty="0">
                <a:solidFill>
                  <a:srgbClr val="FF0000"/>
                </a:solidFill>
              </a:rPr>
              <a:t>/main/resources/ssl-key.p12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 err="1">
                <a:solidFill>
                  <a:srgbClr val="FF0000"/>
                </a:solidFill>
              </a:rPr>
              <a:t>server.ssl.key</a:t>
            </a:r>
            <a:r>
              <a:rPr lang="en-US" sz="2400" b="1" dirty="0">
                <a:solidFill>
                  <a:srgbClr val="FF0000"/>
                </a:solidFill>
              </a:rPr>
              <a:t>-store-type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b="1" dirty="0">
                <a:solidFill>
                  <a:srgbClr val="FF0000"/>
                </a:solidFill>
              </a:rPr>
              <a:t>PKCS12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6EDF-EBA9-475C-9E3E-0D14F37FF2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30195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38</TotalTime>
  <Words>449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Learner Template</vt:lpstr>
      <vt:lpstr>Enable HTTPS on a  Spring Boot Application</vt:lpstr>
      <vt:lpstr>Setting up HTTPS for  Spring Boot</vt:lpstr>
      <vt:lpstr>Setting up HTTPS</vt:lpstr>
      <vt:lpstr>Self-Signed Certificate</vt:lpstr>
      <vt:lpstr>Self-Signed Certificate</vt:lpstr>
      <vt:lpstr>Self-Signed Certificate</vt:lpstr>
      <vt:lpstr>Self-Signed Certificate</vt:lpstr>
      <vt:lpstr>Applying the SSL to Spring Boot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Enable HTTPS on a  Spring Boot Application</dc:title>
  <dc:creator>Windows User</dc:creator>
  <cp:lastModifiedBy>Jasdhir Singh</cp:lastModifiedBy>
  <cp:revision>19</cp:revision>
  <dcterms:created xsi:type="dcterms:W3CDTF">2020-11-19T12:18:45Z</dcterms:created>
  <dcterms:modified xsi:type="dcterms:W3CDTF">2023-07-22T14:03:47Z</dcterms:modified>
</cp:coreProperties>
</file>