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CDF7E-9E31-468B-AC42-CBE4909F9FF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B57CDF7E-9E31-468B-AC42-CBE4909F9FF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FC3D855B-32EF-423A-9450-1066FB9AF263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</a:t>
            </a:r>
            <a:r>
              <a:rPr lang="en-US" dirty="0" err="1"/>
              <a:t>Devtools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Actuator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</a:t>
            </a:r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you have worked on latest UI development frameworks e.g. Node, angular, gulp etc. then you must have appreciated the auto-reload of UI in browser whenever there is change in some code. </a:t>
            </a:r>
          </a:p>
          <a:p>
            <a:r>
              <a:rPr lang="en-US" sz="2400" dirty="0"/>
              <a:t>Its pretty useful and saves a lot of time.</a:t>
            </a:r>
          </a:p>
          <a:p>
            <a:r>
              <a:rPr lang="en-US" sz="2400" dirty="0"/>
              <a:t>Well, same feature can be utilized in spring boot applications using spring-boot-</a:t>
            </a:r>
            <a:r>
              <a:rPr lang="en-US" sz="2400" dirty="0" err="1"/>
              <a:t>devtools</a:t>
            </a:r>
            <a:r>
              <a:rPr lang="en-US" sz="2400" dirty="0"/>
              <a:t> dependency provided features.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587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</a:t>
            </a:r>
            <a:r>
              <a:rPr lang="en-US" dirty="0" err="1"/>
              <a:t>Dev</a:t>
            </a:r>
            <a:r>
              <a:rPr lang="en-US" dirty="0"/>
              <a:t> Tools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enable </a:t>
            </a:r>
            <a:r>
              <a:rPr lang="en-US" sz="2400" dirty="0" err="1"/>
              <a:t>dev</a:t>
            </a:r>
            <a:r>
              <a:rPr lang="en-US" sz="2400" dirty="0"/>
              <a:t> tools in spring boot application is very easy. </a:t>
            </a:r>
          </a:p>
          <a:p>
            <a:r>
              <a:rPr lang="en-US" sz="2400" dirty="0"/>
              <a:t>Just add the spring-boot-</a:t>
            </a:r>
            <a:r>
              <a:rPr lang="en-US" sz="2400" dirty="0" err="1"/>
              <a:t>devtools</a:t>
            </a:r>
            <a:r>
              <a:rPr lang="en-US" sz="2400" dirty="0"/>
              <a:t> dependency in your build file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5867400" cy="235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14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Resource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improve the performance, </a:t>
            </a:r>
            <a:r>
              <a:rPr lang="en-US" sz="2400" dirty="0" err="1"/>
              <a:t>dev</a:t>
            </a:r>
            <a:r>
              <a:rPr lang="en-US" sz="2400" dirty="0"/>
              <a:t> tools cache the static content/template files to serve them faster to browser/client. </a:t>
            </a:r>
          </a:p>
          <a:p>
            <a:r>
              <a:rPr lang="en-US" sz="2400" dirty="0"/>
              <a:t>This is very good feature in production where every </a:t>
            </a:r>
            <a:br>
              <a:rPr lang="en-US" sz="2400" dirty="0"/>
            </a:br>
            <a:r>
              <a:rPr lang="en-US" sz="2400" dirty="0" err="1"/>
              <a:t>milli</a:t>
            </a:r>
            <a:r>
              <a:rPr lang="en-US" sz="2400" dirty="0"/>
              <a:t>-second performance improvement matters. </a:t>
            </a:r>
          </a:p>
          <a:p>
            <a:r>
              <a:rPr lang="en-US" sz="2400" dirty="0"/>
              <a:t>But in development environment, it can be a problem and cause stale cache problem and you may not see your changes immediately in browser</a:t>
            </a:r>
          </a:p>
          <a:p>
            <a:r>
              <a:rPr lang="en-US" sz="2400" dirty="0"/>
              <a:t>By default, this feature is disabled. You can enable it to use in production environment by setting a property.</a:t>
            </a:r>
          </a:p>
          <a:p>
            <a:r>
              <a:rPr lang="en-US" sz="2400" dirty="0"/>
              <a:t>There are many such UI template libraries that support this feature. e.g. </a:t>
            </a:r>
            <a:r>
              <a:rPr lang="en-US" sz="2400" dirty="0" err="1"/>
              <a:t>thymeleaf</a:t>
            </a:r>
            <a:r>
              <a:rPr lang="en-US" sz="2400" dirty="0"/>
              <a:t>, </a:t>
            </a:r>
            <a:r>
              <a:rPr lang="en-US" sz="2400" dirty="0" err="1"/>
              <a:t>freemarker</a:t>
            </a:r>
            <a:r>
              <a:rPr lang="en-US" sz="2400" dirty="0"/>
              <a:t>, groovy, mustache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827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Resource Caching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3" y="1905000"/>
            <a:ext cx="802363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47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server restart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Auto-restart means reloading the java classes and configuration at server side. </a:t>
            </a:r>
          </a:p>
          <a:p>
            <a:r>
              <a:rPr lang="en-US" sz="2400" dirty="0"/>
              <a:t>After the server side changes are re-deployed dynamically, server restart happen and load the modified code and configuration.</a:t>
            </a:r>
          </a:p>
          <a:p>
            <a:r>
              <a:rPr lang="en-US" sz="2400" dirty="0"/>
              <a:t>We can disable the auto-restart of a server by using the property </a:t>
            </a:r>
            <a:r>
              <a:rPr lang="en-US" sz="2400" b="1" dirty="0" err="1"/>
              <a:t>spring.devtools.restart.enabled</a:t>
            </a:r>
            <a:r>
              <a:rPr lang="en-US" sz="2400" dirty="0"/>
              <a:t> to </a:t>
            </a:r>
            <a:r>
              <a:rPr lang="en-US" sz="2400" b="1" dirty="0"/>
              <a:t>false.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773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Actuator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Spring boot’s module Actuator allows you to monitor and manage application usages in production environment, without coding and configuration for any of them. </a:t>
            </a:r>
          </a:p>
          <a:p>
            <a:r>
              <a:rPr lang="en-US" sz="2400" dirty="0"/>
              <a:t>These monitoring and management information is exposed via REST like endpoint URLs.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6" y="4038600"/>
            <a:ext cx="765386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32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Actuator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Most applications exposes endpoints via HTTP, where the ID of the endpoint along with a prefix of </a:t>
            </a:r>
            <a:r>
              <a:rPr lang="en-US" sz="2200" b="1" dirty="0"/>
              <a:t>/actuator</a:t>
            </a:r>
            <a:r>
              <a:rPr lang="en-US" sz="2200" dirty="0"/>
              <a:t> is mapped to a URL. </a:t>
            </a:r>
          </a:p>
          <a:p>
            <a:r>
              <a:rPr lang="en-US" sz="2200" dirty="0"/>
              <a:t>For example, by default, the health endpoint is mapped to </a:t>
            </a:r>
            <a:r>
              <a:rPr lang="en-US" sz="2200" b="1" dirty="0"/>
              <a:t>/actuator/health</a:t>
            </a:r>
            <a:r>
              <a:rPr lang="en-US" sz="2200" dirty="0"/>
              <a:t>.</a:t>
            </a:r>
          </a:p>
          <a:p>
            <a:r>
              <a:rPr lang="en-US" sz="2200" dirty="0"/>
              <a:t>By default, only </a:t>
            </a:r>
            <a:r>
              <a:rPr lang="en-US" sz="2200" b="1" dirty="0"/>
              <a:t>/</a:t>
            </a:r>
            <a:r>
              <a:rPr lang="en-US" sz="2200" b="1"/>
              <a:t>health</a:t>
            </a:r>
            <a:r>
              <a:rPr lang="en-US" sz="2200"/>
              <a:t> are </a:t>
            </a:r>
            <a:r>
              <a:rPr lang="en-US" sz="2200" dirty="0"/>
              <a:t>exposed via Web APIs. </a:t>
            </a:r>
          </a:p>
          <a:p>
            <a:r>
              <a:rPr lang="en-US" sz="2200" dirty="0"/>
              <a:t>Rest are exposed via JMX. </a:t>
            </a:r>
          </a:p>
          <a:p>
            <a:r>
              <a:rPr lang="en-US" sz="2200" dirty="0"/>
              <a:t>Use </a:t>
            </a:r>
            <a:r>
              <a:rPr lang="en-US" sz="2200" b="1" dirty="0" err="1"/>
              <a:t>management.endpoints.web.exposure.include</a:t>
            </a:r>
            <a:r>
              <a:rPr lang="en-US" sz="2200" b="1" dirty="0"/>
              <a:t>=*</a:t>
            </a:r>
            <a:r>
              <a:rPr lang="en-US" sz="2200" dirty="0"/>
              <a:t> to expose all endpoints through the Web API</a:t>
            </a:r>
          </a:p>
          <a:p>
            <a:endParaRPr lang="en-US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181599"/>
            <a:ext cx="64770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49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Actuator Endpoints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828800"/>
            <a:ext cx="8458200" cy="405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533934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36</TotalTime>
  <Words>400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Learner Template</vt:lpstr>
      <vt:lpstr>Spring Boot Devtools  and Actuator</vt:lpstr>
      <vt:lpstr>Spring Boot Devtools</vt:lpstr>
      <vt:lpstr>Enabling Dev Tools Module</vt:lpstr>
      <vt:lpstr>Static Resource Caching</vt:lpstr>
      <vt:lpstr>Static Resource Caching</vt:lpstr>
      <vt:lpstr>Automatic server restart</vt:lpstr>
      <vt:lpstr>Spring Boot Actuator</vt:lpstr>
      <vt:lpstr>Important Actuator Endpoints</vt:lpstr>
      <vt:lpstr>Important Actuator Endpoints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Jasdhir Singh</cp:lastModifiedBy>
  <cp:revision>26</cp:revision>
  <dcterms:created xsi:type="dcterms:W3CDTF">2021-02-16T08:15:15Z</dcterms:created>
  <dcterms:modified xsi:type="dcterms:W3CDTF">2023-07-22T14:34:46Z</dcterms:modified>
</cp:coreProperties>
</file>