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037840" cy="46482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8829965"/>
            <a:ext cx="3037840" cy="46482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5"/>
            <a:ext cx="3037840" cy="46482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60047c530_0_32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60047c530_0_321: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860047c530_0_321: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7d3123a62_0_4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7d3123a62_0_4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87d3123a62_0_44: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60047c530_0_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60047c530_0_7: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860047c530_0_7: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60047c530_0_1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60047c530_0_1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860047c530_0_14: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60047c530_0_2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60047c530_0_21: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860047c530_0_21: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60047c530_0_2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60047c530_0_2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860047c530_0_28: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60047c530_0_3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60047c530_0_3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860047c530_0_35: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60047c530_0_4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60047c530_0_42: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860047c530_0_42: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60047c530_0_49: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60047c530_0_49: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860047c530_0_49: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7d3123a62_0_53: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7d3123a62_0_53: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87d3123a62_0_53: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7d3123a62_0_2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7d3123a62_0_2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87d3123a62_0_2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87d3123a62_0_6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7d3123a62_0_6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87d3123a62_0_6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60047c530_0_7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60047c530_0_7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860047c530_0_7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860047c530_0_30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60047c530_0_30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860047c530_0_304: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60047c530_0_31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60047c530_0_312: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860047c530_0_312: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860047c530_0_8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60047c530_0_84: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860047c530_0_84: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7d3123a62_0_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7d3123a62_0_7: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87d3123a62_0_7: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7d3123a62_0_8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7d3123a62_0_87: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87d3123a62_0_87: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87d3123a62_0_6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7d3123a62_0_67: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87d3123a62_0_67: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87d3123a62_0_7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7d3123a62_0_75: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87d3123a62_0_75: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098b79a52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098b79a52_0_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8098b79a52_0_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60047c530_0_9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60047c530_0_91: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860047c530_0_91: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60047c530_0_9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60047c530_0_9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860047c530_0_98: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notes"/>
          <p:cNvSpPr txBox="1"/>
          <p:nvPr>
            <p:ph idx="1" type="body"/>
          </p:nvPr>
        </p:nvSpPr>
        <p:spPr>
          <a:xfrm>
            <a:off x="701040" y="4415790"/>
            <a:ext cx="5608320" cy="418338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60047c530_0_0: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60047c530_0_0: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860047c530_0_0: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7d3123a62_0_2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7d3123a62_0_2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87d3123a62_0_28: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7d3123a62_0_3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7d3123a62_0_36: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87d3123a62_0_36: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60047c530_0_338: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60047c530_0_338:notes"/>
          <p:cNvSpPr txBox="1"/>
          <p:nvPr>
            <p:ph idx="1" type="body"/>
          </p:nvPr>
        </p:nvSpPr>
        <p:spPr>
          <a:xfrm>
            <a:off x="701040" y="4415790"/>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860047c530_0_338:notes"/>
          <p:cNvSpPr txBox="1"/>
          <p:nvPr>
            <p:ph idx="12" type="sldNum"/>
          </p:nvPr>
        </p:nvSpPr>
        <p:spPr>
          <a:xfrm>
            <a:off x="3970938" y="8829965"/>
            <a:ext cx="3037800" cy="464700"/>
          </a:xfrm>
          <a:prstGeom prst="rect">
            <a:avLst/>
          </a:prstGeom>
        </p:spPr>
        <p:txBody>
          <a:bodyPr anchorCtr="0" anchor="b" bIns="46575" lIns="93150" spcFirstLastPara="1" rIns="93150"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b="648" l="0" r="0" t="33846"/>
          <a:stretch/>
        </p:blipFill>
        <p:spPr>
          <a:xfrm>
            <a:off x="-1" y="0"/>
            <a:ext cx="9144000" cy="5030100"/>
          </a:xfrm>
          <a:prstGeom prst="rect">
            <a:avLst/>
          </a:prstGeom>
          <a:noFill/>
          <a:ln>
            <a:noFill/>
          </a:ln>
        </p:spPr>
      </p:pic>
      <p:grpSp>
        <p:nvGrpSpPr>
          <p:cNvPr id="35" name="Google Shape;35;p2"/>
          <p:cNvGrpSpPr/>
          <p:nvPr/>
        </p:nvGrpSpPr>
        <p:grpSpPr>
          <a:xfrm>
            <a:off x="496230" y="5451904"/>
            <a:ext cx="3105575" cy="975060"/>
            <a:chOff x="2814452" y="4625522"/>
            <a:chExt cx="5459872" cy="1714241"/>
          </a:xfrm>
        </p:grpSpPr>
        <p:sp>
          <p:nvSpPr>
            <p:cNvPr id="36" name="Google Shape;36;p2"/>
            <p:cNvSpPr/>
            <p:nvPr/>
          </p:nvSpPr>
          <p:spPr>
            <a:xfrm>
              <a:off x="2814452" y="5818063"/>
              <a:ext cx="523800" cy="5085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3467172" y="5818063"/>
              <a:ext cx="462900" cy="5085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4041148" y="5818063"/>
              <a:ext cx="541800" cy="5085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4582868" y="5818063"/>
              <a:ext cx="608100" cy="5085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169177" y="5818063"/>
              <a:ext cx="555000" cy="5085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5831384" y="5818063"/>
              <a:ext cx="541800" cy="5217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6530592" y="5818063"/>
              <a:ext cx="521700" cy="5085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7183312" y="5818063"/>
              <a:ext cx="462900" cy="5085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647381" y="5515421"/>
              <a:ext cx="91200" cy="873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4937689" y="5235549"/>
              <a:ext cx="130800" cy="1575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5278280" y="5018292"/>
              <a:ext cx="132900" cy="2439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5649230" y="4842779"/>
              <a:ext cx="112800" cy="3357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6026821" y="4720394"/>
              <a:ext cx="104400" cy="4203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6384489" y="4647343"/>
              <a:ext cx="162300" cy="4971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2"/>
            <p:cNvSpPr/>
            <p:nvPr/>
          </p:nvSpPr>
          <p:spPr>
            <a:xfrm>
              <a:off x="6733618" y="4625522"/>
              <a:ext cx="241800" cy="5682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2"/>
            <p:cNvSpPr/>
            <p:nvPr/>
          </p:nvSpPr>
          <p:spPr>
            <a:xfrm>
              <a:off x="7077055" y="4665368"/>
              <a:ext cx="333900" cy="6213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2"/>
            <p:cNvSpPr/>
            <p:nvPr/>
          </p:nvSpPr>
          <p:spPr>
            <a:xfrm>
              <a:off x="7414800" y="4764984"/>
              <a:ext cx="430800" cy="659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2"/>
            <p:cNvSpPr/>
            <p:nvPr/>
          </p:nvSpPr>
          <p:spPr>
            <a:xfrm>
              <a:off x="7730724" y="4924369"/>
              <a:ext cx="543600" cy="6801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4" name="Google Shape;54;p2"/>
          <p:cNvSpPr txBox="1"/>
          <p:nvPr>
            <p:ph type="ctrTitle"/>
          </p:nvPr>
        </p:nvSpPr>
        <p:spPr>
          <a:xfrm>
            <a:off x="496177" y="320634"/>
            <a:ext cx="6807000" cy="2543400"/>
          </a:xfrm>
          <a:prstGeom prst="rect">
            <a:avLst/>
          </a:prstGeom>
          <a:noFill/>
          <a:ln>
            <a:noFill/>
          </a:ln>
        </p:spPr>
        <p:txBody>
          <a:bodyPr anchorCtr="0" anchor="b" bIns="91425" lIns="91425" spcFirstLastPara="1" rIns="91425" wrap="square" tIns="91425">
            <a:noAutofit/>
          </a:bodyPr>
          <a:lstStyle>
            <a:lvl1pPr indent="0" lvl="0" marL="0" marR="0" rtl="0" algn="l">
              <a:lnSpc>
                <a:spcPct val="80000"/>
              </a:lnSpc>
              <a:spcBef>
                <a:spcPts val="0"/>
              </a:spcBef>
              <a:spcAft>
                <a:spcPts val="0"/>
              </a:spcAft>
              <a:buClr>
                <a:schemeClr val="accent1"/>
              </a:buClr>
              <a:buSzPts val="1400"/>
              <a:buFont typeface="Arial"/>
              <a:buNone/>
              <a:defRPr b="1" i="0" sz="4400" u="none" cap="none" strike="noStrike">
                <a:solidFill>
                  <a:schemeClr val="accen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5" name="Google Shape;55;p2"/>
          <p:cNvSpPr txBox="1"/>
          <p:nvPr>
            <p:ph idx="1" type="subTitle"/>
          </p:nvPr>
        </p:nvSpPr>
        <p:spPr>
          <a:xfrm>
            <a:off x="496176" y="2924299"/>
            <a:ext cx="6814500" cy="1752600"/>
          </a:xfrm>
          <a:prstGeom prst="rect">
            <a:avLst/>
          </a:prstGeom>
          <a:noFill/>
          <a:ln>
            <a:noFill/>
          </a:ln>
        </p:spPr>
        <p:txBody>
          <a:bodyPr anchorCtr="0" anchor="t" bIns="91425" lIns="91425" spcFirstLastPara="1" rIns="91425" wrap="square" tIns="91425">
            <a:noAutofit/>
          </a:bodyPr>
          <a:lstStyle>
            <a:lvl1pPr indent="0" lvl="0" marL="0" marR="0" rtl="0" algn="l">
              <a:spcBef>
                <a:spcPts val="560"/>
              </a:spcBef>
              <a:spcAft>
                <a:spcPts val="0"/>
              </a:spcAft>
              <a:buClr>
                <a:schemeClr val="accent1"/>
              </a:buClr>
              <a:buSzPts val="2800"/>
              <a:buFont typeface="Arial"/>
              <a:buNone/>
              <a:defRPr b="1" i="0" sz="2800" u="none" cap="none" strike="noStrike">
                <a:solidFill>
                  <a:schemeClr val="lt1"/>
                </a:solidFill>
                <a:latin typeface="Arial"/>
                <a:ea typeface="Arial"/>
                <a:cs typeface="Arial"/>
                <a:sym typeface="Arial"/>
              </a:defRPr>
            </a:lvl1pPr>
            <a:lvl2pPr indent="0" lvl="1" marL="457200" marR="0" rtl="0" algn="ctr">
              <a:spcBef>
                <a:spcPts val="480"/>
              </a:spcBef>
              <a:spcAft>
                <a:spcPts val="0"/>
              </a:spcAft>
              <a:buClr>
                <a:schemeClr val="accent1"/>
              </a:buClr>
              <a:buSzPts val="2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400"/>
              </a:spcBef>
              <a:spcAft>
                <a:spcPts val="0"/>
              </a:spcAft>
              <a:buClr>
                <a:schemeClr val="accent1"/>
              </a:buClr>
              <a:buSzPts val="2000"/>
              <a:buFont typeface="Arial"/>
              <a:buNone/>
              <a:defRPr b="0" i="0" sz="2000" u="none" cap="none" strike="noStrike">
                <a:solidFill>
                  <a:srgbClr val="888888"/>
                </a:solidFill>
                <a:latin typeface="Arial"/>
                <a:ea typeface="Arial"/>
                <a:cs typeface="Arial"/>
                <a:sym typeface="Arial"/>
              </a:defRPr>
            </a:lvl3pPr>
            <a:lvl4pPr indent="0" lvl="3" marL="1371600"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4pPr>
            <a:lvl5pPr indent="0" lvl="4" marL="1828800"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showMasterSp="0">
  <p:cSld name="3_Title Only">
    <p:spTree>
      <p:nvGrpSpPr>
        <p:cNvPr id="171" name="Shape 171"/>
        <p:cNvGrpSpPr/>
        <p:nvPr/>
      </p:nvGrpSpPr>
      <p:grpSpPr>
        <a:xfrm>
          <a:off x="0" y="0"/>
          <a:ext cx="0" cy="0"/>
          <a:chOff x="0" y="0"/>
          <a:chExt cx="0" cy="0"/>
        </a:xfrm>
      </p:grpSpPr>
      <p:pic>
        <p:nvPicPr>
          <p:cNvPr id="172" name="Google Shape;172;p11"/>
          <p:cNvPicPr preferRelativeResize="0"/>
          <p:nvPr/>
        </p:nvPicPr>
        <p:blipFill rotWithShape="1">
          <a:blip r:embed="rId2">
            <a:alphaModFix/>
          </a:blip>
          <a:srcRect b="649" l="0" r="0" t="91556"/>
          <a:stretch/>
        </p:blipFill>
        <p:spPr>
          <a:xfrm>
            <a:off x="-1" y="6259484"/>
            <a:ext cx="9144000" cy="598500"/>
          </a:xfrm>
          <a:prstGeom prst="rect">
            <a:avLst/>
          </a:prstGeom>
          <a:noFill/>
          <a:ln>
            <a:noFill/>
          </a:ln>
        </p:spPr>
      </p:pic>
      <p:sp>
        <p:nvSpPr>
          <p:cNvPr id="173" name="Google Shape;173;p11"/>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4" name="Google Shape;174;p11"/>
          <p:cNvSpPr/>
          <p:nvPr>
            <p:ph idx="2" type="dgm"/>
          </p:nvPr>
        </p:nvSpPr>
        <p:spPr>
          <a:xfrm>
            <a:off x="133350" y="125413"/>
            <a:ext cx="8850300" cy="6008700"/>
          </a:xfrm>
          <a:prstGeom prst="rect">
            <a:avLst/>
          </a:prstGeom>
          <a:noFill/>
          <a:ln>
            <a:noFill/>
          </a:ln>
        </p:spPr>
        <p:txBody>
          <a:bodyPr anchorCtr="0" anchor="t" bIns="91425" lIns="91425" spcFirstLastPara="1" rIns="91425" wrap="square" tIns="91425">
            <a:noAutofit/>
          </a:bodyPr>
          <a:lstStyle>
            <a:lvl1pPr indent="-342900" lvl="0" marL="3429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285750" lvl="1" marL="74295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228600" lvl="2" marL="11430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228600" lvl="3" marL="16002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228600" lvl="4" marL="2057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showMasterSp="0">
  <p:cSld name="2_Title Only">
    <p:spTree>
      <p:nvGrpSpPr>
        <p:cNvPr id="175" name="Shape 175"/>
        <p:cNvGrpSpPr/>
        <p:nvPr/>
      </p:nvGrpSpPr>
      <p:grpSpPr>
        <a:xfrm>
          <a:off x="0" y="0"/>
          <a:ext cx="0" cy="0"/>
          <a:chOff x="0" y="0"/>
          <a:chExt cx="0" cy="0"/>
        </a:xfrm>
      </p:grpSpPr>
      <p:sp>
        <p:nvSpPr>
          <p:cNvPr id="176" name="Google Shape;176;p12"/>
          <p:cNvSpPr/>
          <p:nvPr/>
        </p:nvSpPr>
        <p:spPr>
          <a:xfrm>
            <a:off x="0" y="6251171"/>
            <a:ext cx="9144000" cy="606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2"/>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lt1"/>
                </a:solidFill>
                <a:latin typeface="Arial"/>
                <a:ea typeface="Arial"/>
                <a:cs typeface="Arial"/>
                <a:sym typeface="Arial"/>
              </a:defRPr>
            </a:lvl1pPr>
            <a:lvl2pPr indent="0" lvl="1" marL="0" marR="0" rtl="0" algn="r">
              <a:spcBef>
                <a:spcPts val="0"/>
              </a:spcBef>
              <a:buNone/>
              <a:defRPr b="0" sz="1200">
                <a:solidFill>
                  <a:schemeClr val="lt1"/>
                </a:solidFill>
                <a:latin typeface="Arial"/>
                <a:ea typeface="Arial"/>
                <a:cs typeface="Arial"/>
                <a:sym typeface="Arial"/>
              </a:defRPr>
            </a:lvl2pPr>
            <a:lvl3pPr indent="0" lvl="2" marL="0" marR="0" rtl="0" algn="r">
              <a:spcBef>
                <a:spcPts val="0"/>
              </a:spcBef>
              <a:buNone/>
              <a:defRPr b="0" sz="1200">
                <a:solidFill>
                  <a:schemeClr val="lt1"/>
                </a:solidFill>
                <a:latin typeface="Arial"/>
                <a:ea typeface="Arial"/>
                <a:cs typeface="Arial"/>
                <a:sym typeface="Arial"/>
              </a:defRPr>
            </a:lvl3pPr>
            <a:lvl4pPr indent="0" lvl="3" marL="0" marR="0" rtl="0" algn="r">
              <a:spcBef>
                <a:spcPts val="0"/>
              </a:spcBef>
              <a:buNone/>
              <a:defRPr b="0" sz="1200">
                <a:solidFill>
                  <a:schemeClr val="lt1"/>
                </a:solidFill>
                <a:latin typeface="Arial"/>
                <a:ea typeface="Arial"/>
                <a:cs typeface="Arial"/>
                <a:sym typeface="Arial"/>
              </a:defRPr>
            </a:lvl4pPr>
            <a:lvl5pPr indent="0" lvl="4" marL="0" marR="0" rtl="0" algn="r">
              <a:spcBef>
                <a:spcPts val="0"/>
              </a:spcBef>
              <a:buNone/>
              <a:defRPr b="0" sz="1200">
                <a:solidFill>
                  <a:schemeClr val="lt1"/>
                </a:solidFill>
                <a:latin typeface="Arial"/>
                <a:ea typeface="Arial"/>
                <a:cs typeface="Arial"/>
                <a:sym typeface="Arial"/>
              </a:defRPr>
            </a:lvl5pPr>
            <a:lvl6pPr indent="0" lvl="5" marL="0" marR="0" rtl="0" algn="r">
              <a:spcBef>
                <a:spcPts val="0"/>
              </a:spcBef>
              <a:buNone/>
              <a:defRPr b="0" sz="1200">
                <a:solidFill>
                  <a:schemeClr val="lt1"/>
                </a:solidFill>
                <a:latin typeface="Arial"/>
                <a:ea typeface="Arial"/>
                <a:cs typeface="Arial"/>
                <a:sym typeface="Arial"/>
              </a:defRPr>
            </a:lvl6pPr>
            <a:lvl7pPr indent="0" lvl="6" marL="0" marR="0" rtl="0" algn="r">
              <a:spcBef>
                <a:spcPts val="0"/>
              </a:spcBef>
              <a:buNone/>
              <a:defRPr b="0" sz="1200">
                <a:solidFill>
                  <a:schemeClr val="lt1"/>
                </a:solidFill>
                <a:latin typeface="Arial"/>
                <a:ea typeface="Arial"/>
                <a:cs typeface="Arial"/>
                <a:sym typeface="Arial"/>
              </a:defRPr>
            </a:lvl7pPr>
            <a:lvl8pPr indent="0" lvl="7" marL="0" marR="0" rtl="0" algn="r">
              <a:spcBef>
                <a:spcPts val="0"/>
              </a:spcBef>
              <a:buNone/>
              <a:defRPr b="0" sz="1200">
                <a:solidFill>
                  <a:schemeClr val="lt1"/>
                </a:solidFill>
                <a:latin typeface="Arial"/>
                <a:ea typeface="Arial"/>
                <a:cs typeface="Arial"/>
                <a:sym typeface="Arial"/>
              </a:defRPr>
            </a:lvl8pPr>
            <a:lvl9pPr indent="0" lvl="8" marL="0" marR="0" rtl="0" algn="r">
              <a:spcBef>
                <a:spcPts val="0"/>
              </a:spcBef>
              <a:buNone/>
              <a:defRPr b="0"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78" name="Google Shape;178;p12"/>
          <p:cNvPicPr preferRelativeResize="0"/>
          <p:nvPr/>
        </p:nvPicPr>
        <p:blipFill rotWithShape="1">
          <a:blip r:embed="rId2">
            <a:alphaModFix/>
          </a:blip>
          <a:srcRect b="0" l="0" r="0" t="0"/>
          <a:stretch/>
        </p:blipFill>
        <p:spPr>
          <a:xfrm>
            <a:off x="227765" y="6367323"/>
            <a:ext cx="1260300" cy="394800"/>
          </a:xfrm>
          <a:prstGeom prst="rect">
            <a:avLst/>
          </a:prstGeom>
          <a:noFill/>
          <a:ln>
            <a:noFill/>
          </a:ln>
        </p:spPr>
      </p:pic>
      <p:sp>
        <p:nvSpPr>
          <p:cNvPr id="179" name="Google Shape;179;p12"/>
          <p:cNvSpPr txBox="1"/>
          <p:nvPr>
            <p:ph type="title"/>
          </p:nvPr>
        </p:nvSpPr>
        <p:spPr>
          <a:xfrm>
            <a:off x="380010" y="-4950"/>
            <a:ext cx="8384100" cy="8445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1"/>
              </a:buClr>
              <a:buSzPts val="1400"/>
              <a:buFont typeface="Arial"/>
              <a:buNone/>
              <a:defRPr b="1" i="0" sz="2400" u="none" cap="none" strike="noStrike">
                <a:solidFill>
                  <a:schemeClr val="accen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0" name="Google Shape;180;p12"/>
          <p:cNvSpPr txBox="1"/>
          <p:nvPr>
            <p:ph idx="1" type="body"/>
          </p:nvPr>
        </p:nvSpPr>
        <p:spPr>
          <a:xfrm>
            <a:off x="380010" y="1097280"/>
            <a:ext cx="8384100" cy="4910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181" name="Shape 181"/>
        <p:cNvGrpSpPr/>
        <p:nvPr/>
      </p:nvGrpSpPr>
      <p:grpSpPr>
        <a:xfrm>
          <a:off x="0" y="0"/>
          <a:ext cx="0" cy="0"/>
          <a:chOff x="0" y="0"/>
          <a:chExt cx="0" cy="0"/>
        </a:xfrm>
      </p:grpSpPr>
      <p:sp>
        <p:nvSpPr>
          <p:cNvPr id="182" name="Google Shape;182;p13"/>
          <p:cNvSpPr/>
          <p:nvPr/>
        </p:nvSpPr>
        <p:spPr>
          <a:xfrm flipH="1" rot="10800000">
            <a:off x="0" y="1219200"/>
            <a:ext cx="9144000" cy="5638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13"/>
          <p:cNvSpPr/>
          <p:nvPr/>
        </p:nvSpPr>
        <p:spPr>
          <a:xfrm>
            <a:off x="0" y="0"/>
            <a:ext cx="91440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13"/>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Arial"/>
              <a:buNone/>
              <a:defRPr b="1" i="0" sz="2400" u="none" cap="none" strike="noStrike">
                <a:solidFill>
                  <a:schemeClr val="dk2"/>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5" name="Google Shape;185;p13"/>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86" name="Google Shape;186;p13"/>
          <p:cNvGrpSpPr/>
          <p:nvPr/>
        </p:nvGrpSpPr>
        <p:grpSpPr>
          <a:xfrm>
            <a:off x="7264458" y="365740"/>
            <a:ext cx="1553452" cy="487771"/>
            <a:chOff x="7264458" y="365740"/>
            <a:chExt cx="1553452" cy="487771"/>
          </a:xfrm>
        </p:grpSpPr>
        <p:sp>
          <p:nvSpPr>
            <p:cNvPr id="187" name="Google Shape;187;p13"/>
            <p:cNvSpPr/>
            <p:nvPr/>
          </p:nvSpPr>
          <p:spPr>
            <a:xfrm>
              <a:off x="7264458" y="705011"/>
              <a:ext cx="149100" cy="1446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13"/>
            <p:cNvSpPr/>
            <p:nvPr/>
          </p:nvSpPr>
          <p:spPr>
            <a:xfrm>
              <a:off x="7450153" y="705011"/>
              <a:ext cx="131700" cy="1446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13"/>
            <p:cNvSpPr/>
            <p:nvPr/>
          </p:nvSpPr>
          <p:spPr>
            <a:xfrm>
              <a:off x="7613446" y="705011"/>
              <a:ext cx="154200" cy="1446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13"/>
            <p:cNvSpPr/>
            <p:nvPr/>
          </p:nvSpPr>
          <p:spPr>
            <a:xfrm>
              <a:off x="7767562" y="705011"/>
              <a:ext cx="173100" cy="1446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13"/>
            <p:cNvSpPr/>
            <p:nvPr/>
          </p:nvSpPr>
          <p:spPr>
            <a:xfrm>
              <a:off x="7934364" y="705011"/>
              <a:ext cx="157800" cy="1446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3"/>
            <p:cNvSpPr/>
            <p:nvPr/>
          </p:nvSpPr>
          <p:spPr>
            <a:xfrm>
              <a:off x="8122758" y="705011"/>
              <a:ext cx="154200" cy="1485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13"/>
            <p:cNvSpPr/>
            <p:nvPr/>
          </p:nvSpPr>
          <p:spPr>
            <a:xfrm>
              <a:off x="8321678" y="705011"/>
              <a:ext cx="148500" cy="1446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13"/>
            <p:cNvSpPr/>
            <p:nvPr/>
          </p:nvSpPr>
          <p:spPr>
            <a:xfrm>
              <a:off x="8507374" y="705011"/>
              <a:ext cx="131700" cy="1446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13"/>
            <p:cNvSpPr/>
            <p:nvPr/>
          </p:nvSpPr>
          <p:spPr>
            <a:xfrm>
              <a:off x="7785916" y="618911"/>
              <a:ext cx="25800" cy="249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3"/>
            <p:cNvSpPr/>
            <p:nvPr/>
          </p:nvSpPr>
          <p:spPr>
            <a:xfrm>
              <a:off x="7868507" y="539289"/>
              <a:ext cx="37200" cy="447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3"/>
            <p:cNvSpPr/>
            <p:nvPr/>
          </p:nvSpPr>
          <p:spPr>
            <a:xfrm>
              <a:off x="7965403" y="477481"/>
              <a:ext cx="37800" cy="693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3"/>
            <p:cNvSpPr/>
            <p:nvPr/>
          </p:nvSpPr>
          <p:spPr>
            <a:xfrm>
              <a:off x="8070936" y="427548"/>
              <a:ext cx="32100" cy="954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3"/>
            <p:cNvSpPr/>
            <p:nvPr/>
          </p:nvSpPr>
          <p:spPr>
            <a:xfrm>
              <a:off x="8178358" y="392731"/>
              <a:ext cx="29700" cy="1197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3"/>
            <p:cNvSpPr/>
            <p:nvPr/>
          </p:nvSpPr>
          <p:spPr>
            <a:xfrm>
              <a:off x="8280113" y="371948"/>
              <a:ext cx="46200" cy="1413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3"/>
            <p:cNvSpPr/>
            <p:nvPr/>
          </p:nvSpPr>
          <p:spPr>
            <a:xfrm>
              <a:off x="8379438" y="365740"/>
              <a:ext cx="68700" cy="1617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8477144" y="377076"/>
              <a:ext cx="95100" cy="1767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8573230" y="405416"/>
              <a:ext cx="122400" cy="1875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8663109" y="450760"/>
              <a:ext cx="154800" cy="1935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5"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14"/>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3"/>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8" name="Google Shape;58;p3"/>
          <p:cNvSpPr txBox="1"/>
          <p:nvPr>
            <p:ph idx="1" type="body"/>
          </p:nvPr>
        </p:nvSpPr>
        <p:spPr>
          <a:xfrm>
            <a:off x="380010" y="1481446"/>
            <a:ext cx="83841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 name="Google Shape;59;p3"/>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60" name="Shape 60"/>
        <p:cNvGrpSpPr/>
        <p:nvPr/>
      </p:nvGrpSpPr>
      <p:grpSpPr>
        <a:xfrm>
          <a:off x="0" y="0"/>
          <a:ext cx="0" cy="0"/>
          <a:chOff x="0" y="0"/>
          <a:chExt cx="0" cy="0"/>
        </a:xfrm>
      </p:grpSpPr>
      <p:pic>
        <p:nvPicPr>
          <p:cNvPr id="61" name="Google Shape;61;p4"/>
          <p:cNvPicPr preferRelativeResize="0"/>
          <p:nvPr/>
        </p:nvPicPr>
        <p:blipFill rotWithShape="1">
          <a:blip r:embed="rId2">
            <a:alphaModFix/>
          </a:blip>
          <a:srcRect b="1376" l="0" r="0" t="33088"/>
          <a:stretch/>
        </p:blipFill>
        <p:spPr>
          <a:xfrm flipH="1" rot="10800000">
            <a:off x="0" y="-22"/>
            <a:ext cx="9144000" cy="5030100"/>
          </a:xfrm>
          <a:prstGeom prst="rect">
            <a:avLst/>
          </a:prstGeom>
          <a:noFill/>
          <a:ln>
            <a:noFill/>
          </a:ln>
        </p:spPr>
      </p:pic>
      <p:grpSp>
        <p:nvGrpSpPr>
          <p:cNvPr id="62" name="Google Shape;62;p4"/>
          <p:cNvGrpSpPr/>
          <p:nvPr/>
        </p:nvGrpSpPr>
        <p:grpSpPr>
          <a:xfrm>
            <a:off x="496230" y="5451904"/>
            <a:ext cx="3105575" cy="975060"/>
            <a:chOff x="2814452" y="4625522"/>
            <a:chExt cx="5459872" cy="1714241"/>
          </a:xfrm>
        </p:grpSpPr>
        <p:sp>
          <p:nvSpPr>
            <p:cNvPr id="63" name="Google Shape;63;p4"/>
            <p:cNvSpPr/>
            <p:nvPr/>
          </p:nvSpPr>
          <p:spPr>
            <a:xfrm>
              <a:off x="2814452" y="5818063"/>
              <a:ext cx="523800" cy="5085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3467172" y="5818063"/>
              <a:ext cx="462900" cy="5085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4041148" y="5818063"/>
              <a:ext cx="541800" cy="5085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4582868" y="5818063"/>
              <a:ext cx="608100" cy="5085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5169177" y="5818063"/>
              <a:ext cx="555000" cy="5085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5831384" y="5818063"/>
              <a:ext cx="541800" cy="5217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6530592" y="5818063"/>
              <a:ext cx="521700" cy="5085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7183312" y="5818063"/>
              <a:ext cx="462900" cy="5085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4647381" y="5515421"/>
              <a:ext cx="91200" cy="873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4937689" y="5235549"/>
              <a:ext cx="130800" cy="1575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5278280" y="5018292"/>
              <a:ext cx="132900" cy="2439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4"/>
            <p:cNvSpPr/>
            <p:nvPr/>
          </p:nvSpPr>
          <p:spPr>
            <a:xfrm>
              <a:off x="5649230" y="4842779"/>
              <a:ext cx="112800" cy="3357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4"/>
            <p:cNvSpPr/>
            <p:nvPr/>
          </p:nvSpPr>
          <p:spPr>
            <a:xfrm>
              <a:off x="6026821" y="4720394"/>
              <a:ext cx="104400" cy="4203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4"/>
            <p:cNvSpPr/>
            <p:nvPr/>
          </p:nvSpPr>
          <p:spPr>
            <a:xfrm>
              <a:off x="6384489" y="4647343"/>
              <a:ext cx="162300" cy="4971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4"/>
            <p:cNvSpPr/>
            <p:nvPr/>
          </p:nvSpPr>
          <p:spPr>
            <a:xfrm>
              <a:off x="6733618" y="4625522"/>
              <a:ext cx="241800" cy="5682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4"/>
            <p:cNvSpPr/>
            <p:nvPr/>
          </p:nvSpPr>
          <p:spPr>
            <a:xfrm>
              <a:off x="7077055" y="4665368"/>
              <a:ext cx="333900" cy="6213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4"/>
            <p:cNvSpPr/>
            <p:nvPr/>
          </p:nvSpPr>
          <p:spPr>
            <a:xfrm>
              <a:off x="7414800" y="4764984"/>
              <a:ext cx="430800" cy="659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4"/>
            <p:cNvSpPr/>
            <p:nvPr/>
          </p:nvSpPr>
          <p:spPr>
            <a:xfrm>
              <a:off x="7730724" y="4924369"/>
              <a:ext cx="543600" cy="6801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1" name="Google Shape;81;p4"/>
          <p:cNvSpPr txBox="1"/>
          <p:nvPr>
            <p:ph type="ctrTitle"/>
          </p:nvPr>
        </p:nvSpPr>
        <p:spPr>
          <a:xfrm>
            <a:off x="496177" y="320634"/>
            <a:ext cx="6807000" cy="2543400"/>
          </a:xfrm>
          <a:prstGeom prst="rect">
            <a:avLst/>
          </a:prstGeom>
          <a:noFill/>
          <a:ln>
            <a:noFill/>
          </a:ln>
        </p:spPr>
        <p:txBody>
          <a:bodyPr anchorCtr="0" anchor="b" bIns="91425" lIns="91425" spcFirstLastPara="1" rIns="91425" wrap="square" tIns="91425">
            <a:noAutofit/>
          </a:bodyPr>
          <a:lstStyle>
            <a:lvl1pPr indent="0" lvl="0" marL="0" marR="0" rtl="0" algn="l">
              <a:lnSpc>
                <a:spcPct val="80000"/>
              </a:lnSpc>
              <a:spcBef>
                <a:spcPts val="0"/>
              </a:spcBef>
              <a:spcAft>
                <a:spcPts val="0"/>
              </a:spcAft>
              <a:buClr>
                <a:schemeClr val="lt1"/>
              </a:buClr>
              <a:buSzPts val="1400"/>
              <a:buFont typeface="Arial"/>
              <a:buNone/>
              <a:defRPr b="1" i="0" sz="4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2" name="Google Shape;82;p4"/>
          <p:cNvSpPr txBox="1"/>
          <p:nvPr>
            <p:ph idx="1" type="subTitle"/>
          </p:nvPr>
        </p:nvSpPr>
        <p:spPr>
          <a:xfrm>
            <a:off x="496176" y="2924299"/>
            <a:ext cx="6814500" cy="1752600"/>
          </a:xfrm>
          <a:prstGeom prst="rect">
            <a:avLst/>
          </a:prstGeom>
          <a:noFill/>
          <a:ln>
            <a:noFill/>
          </a:ln>
        </p:spPr>
        <p:txBody>
          <a:bodyPr anchorCtr="0" anchor="t" bIns="91425" lIns="91425" spcFirstLastPara="1" rIns="91425" wrap="square" tIns="91425">
            <a:noAutofit/>
          </a:bodyPr>
          <a:lstStyle>
            <a:lvl1pPr indent="0" lvl="0" marL="0" marR="0" rtl="0" algn="l">
              <a:spcBef>
                <a:spcPts val="560"/>
              </a:spcBef>
              <a:spcAft>
                <a:spcPts val="0"/>
              </a:spcAft>
              <a:buClr>
                <a:schemeClr val="accent1"/>
              </a:buClr>
              <a:buSzPts val="2800"/>
              <a:buFont typeface="Arial"/>
              <a:buNone/>
              <a:defRPr b="0" i="0" sz="2800" u="none" cap="none" strike="noStrike">
                <a:solidFill>
                  <a:schemeClr val="dk2"/>
                </a:solidFill>
                <a:latin typeface="Arial"/>
                <a:ea typeface="Arial"/>
                <a:cs typeface="Arial"/>
                <a:sym typeface="Arial"/>
              </a:defRPr>
            </a:lvl1pPr>
            <a:lvl2pPr indent="0" lvl="1" marL="457200" marR="0" rtl="0" algn="ctr">
              <a:spcBef>
                <a:spcPts val="480"/>
              </a:spcBef>
              <a:spcAft>
                <a:spcPts val="0"/>
              </a:spcAft>
              <a:buClr>
                <a:schemeClr val="accent1"/>
              </a:buClr>
              <a:buSzPts val="2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400"/>
              </a:spcBef>
              <a:spcAft>
                <a:spcPts val="0"/>
              </a:spcAft>
              <a:buClr>
                <a:schemeClr val="accent1"/>
              </a:buClr>
              <a:buSzPts val="2000"/>
              <a:buFont typeface="Arial"/>
              <a:buNone/>
              <a:defRPr b="0" i="0" sz="2000" u="none" cap="none" strike="noStrike">
                <a:solidFill>
                  <a:srgbClr val="888888"/>
                </a:solidFill>
                <a:latin typeface="Arial"/>
                <a:ea typeface="Arial"/>
                <a:cs typeface="Arial"/>
                <a:sym typeface="Arial"/>
              </a:defRPr>
            </a:lvl3pPr>
            <a:lvl4pPr indent="0" lvl="3" marL="1371600"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4pPr>
            <a:lvl5pPr indent="0" lvl="4" marL="1828800" marR="0" rtl="0" algn="ctr">
              <a:spcBef>
                <a:spcPts val="360"/>
              </a:spcBef>
              <a:spcAft>
                <a:spcPts val="0"/>
              </a:spcAft>
              <a:buClr>
                <a:schemeClr val="accent1"/>
              </a:buClr>
              <a:buSzPts val="1800"/>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83" name="Shape 83"/>
        <p:cNvGrpSpPr/>
        <p:nvPr/>
      </p:nvGrpSpPr>
      <p:grpSpPr>
        <a:xfrm>
          <a:off x="0" y="0"/>
          <a:ext cx="0" cy="0"/>
          <a:chOff x="0" y="0"/>
          <a:chExt cx="0" cy="0"/>
        </a:xfrm>
      </p:grpSpPr>
      <p:sp>
        <p:nvSpPr>
          <p:cNvPr id="84" name="Google Shape;84;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5" name="Google Shape;85;p5"/>
          <p:cNvPicPr preferRelativeResize="0"/>
          <p:nvPr/>
        </p:nvPicPr>
        <p:blipFill rotWithShape="1">
          <a:blip r:embed="rId2">
            <a:alphaModFix/>
          </a:blip>
          <a:srcRect b="6702" l="0" r="0" t="67497"/>
          <a:stretch/>
        </p:blipFill>
        <p:spPr>
          <a:xfrm flipH="1" rot="10800000">
            <a:off x="0" y="1740563"/>
            <a:ext cx="9144000" cy="1502100"/>
          </a:xfrm>
          <a:prstGeom prst="rect">
            <a:avLst/>
          </a:prstGeom>
          <a:noFill/>
          <a:ln>
            <a:noFill/>
          </a:ln>
        </p:spPr>
      </p:pic>
      <p:pic>
        <p:nvPicPr>
          <p:cNvPr id="86" name="Google Shape;86;p5"/>
          <p:cNvPicPr preferRelativeResize="0"/>
          <p:nvPr/>
        </p:nvPicPr>
        <p:blipFill rotWithShape="1">
          <a:blip r:embed="rId3">
            <a:alphaModFix/>
          </a:blip>
          <a:srcRect b="16133" l="0" r="0" t="24617"/>
          <a:stretch/>
        </p:blipFill>
        <p:spPr>
          <a:xfrm flipH="1">
            <a:off x="2766" y="3242663"/>
            <a:ext cx="9144000" cy="3615300"/>
          </a:xfrm>
          <a:prstGeom prst="rect">
            <a:avLst/>
          </a:prstGeom>
          <a:noFill/>
          <a:ln>
            <a:noFill/>
          </a:ln>
        </p:spPr>
      </p:pic>
      <p:sp>
        <p:nvSpPr>
          <p:cNvPr id="87" name="Google Shape;87;p5"/>
          <p:cNvSpPr/>
          <p:nvPr/>
        </p:nvSpPr>
        <p:spPr>
          <a:xfrm>
            <a:off x="-3" y="0"/>
            <a:ext cx="9144000" cy="1740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8" name="Google Shape;88;p5"/>
          <p:cNvGrpSpPr/>
          <p:nvPr/>
        </p:nvGrpSpPr>
        <p:grpSpPr>
          <a:xfrm>
            <a:off x="496230" y="382762"/>
            <a:ext cx="3105575" cy="975060"/>
            <a:chOff x="2814452" y="4625522"/>
            <a:chExt cx="5459872" cy="1714241"/>
          </a:xfrm>
        </p:grpSpPr>
        <p:sp>
          <p:nvSpPr>
            <p:cNvPr id="89" name="Google Shape;89;p5"/>
            <p:cNvSpPr/>
            <p:nvPr/>
          </p:nvSpPr>
          <p:spPr>
            <a:xfrm>
              <a:off x="2814452" y="5818063"/>
              <a:ext cx="523800" cy="5085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
            <p:cNvSpPr/>
            <p:nvPr/>
          </p:nvSpPr>
          <p:spPr>
            <a:xfrm>
              <a:off x="3467172" y="5818063"/>
              <a:ext cx="462900" cy="5085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5"/>
            <p:cNvSpPr/>
            <p:nvPr/>
          </p:nvSpPr>
          <p:spPr>
            <a:xfrm>
              <a:off x="4041148" y="5818063"/>
              <a:ext cx="541800" cy="5085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5"/>
            <p:cNvSpPr/>
            <p:nvPr/>
          </p:nvSpPr>
          <p:spPr>
            <a:xfrm>
              <a:off x="4582868" y="5818063"/>
              <a:ext cx="608100" cy="5085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5"/>
            <p:cNvSpPr/>
            <p:nvPr/>
          </p:nvSpPr>
          <p:spPr>
            <a:xfrm>
              <a:off x="5169177" y="5818063"/>
              <a:ext cx="555000" cy="5085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5"/>
            <p:cNvSpPr/>
            <p:nvPr/>
          </p:nvSpPr>
          <p:spPr>
            <a:xfrm>
              <a:off x="5831384" y="5818063"/>
              <a:ext cx="541800" cy="5217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5"/>
            <p:cNvSpPr/>
            <p:nvPr/>
          </p:nvSpPr>
          <p:spPr>
            <a:xfrm>
              <a:off x="6530592" y="5818063"/>
              <a:ext cx="521700" cy="5085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5"/>
            <p:cNvSpPr/>
            <p:nvPr/>
          </p:nvSpPr>
          <p:spPr>
            <a:xfrm>
              <a:off x="7183312" y="5818063"/>
              <a:ext cx="462900" cy="5085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5"/>
            <p:cNvSpPr/>
            <p:nvPr/>
          </p:nvSpPr>
          <p:spPr>
            <a:xfrm>
              <a:off x="4647381" y="5515421"/>
              <a:ext cx="91200" cy="873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5"/>
            <p:cNvSpPr/>
            <p:nvPr/>
          </p:nvSpPr>
          <p:spPr>
            <a:xfrm>
              <a:off x="4937689" y="5235549"/>
              <a:ext cx="130800" cy="1575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5"/>
            <p:cNvSpPr/>
            <p:nvPr/>
          </p:nvSpPr>
          <p:spPr>
            <a:xfrm>
              <a:off x="5278280" y="5018292"/>
              <a:ext cx="132900" cy="2439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5"/>
            <p:cNvSpPr/>
            <p:nvPr/>
          </p:nvSpPr>
          <p:spPr>
            <a:xfrm>
              <a:off x="5649230" y="4842779"/>
              <a:ext cx="112800" cy="3357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5"/>
            <p:cNvSpPr/>
            <p:nvPr/>
          </p:nvSpPr>
          <p:spPr>
            <a:xfrm>
              <a:off x="6026821" y="4720394"/>
              <a:ext cx="104400" cy="4203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5"/>
            <p:cNvSpPr/>
            <p:nvPr/>
          </p:nvSpPr>
          <p:spPr>
            <a:xfrm>
              <a:off x="6384489" y="4647343"/>
              <a:ext cx="162300" cy="4971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5"/>
            <p:cNvSpPr/>
            <p:nvPr/>
          </p:nvSpPr>
          <p:spPr>
            <a:xfrm>
              <a:off x="6733618" y="4625522"/>
              <a:ext cx="241800" cy="5682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5"/>
            <p:cNvSpPr/>
            <p:nvPr/>
          </p:nvSpPr>
          <p:spPr>
            <a:xfrm>
              <a:off x="7077055" y="4665368"/>
              <a:ext cx="333900" cy="6213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5"/>
            <p:cNvSpPr/>
            <p:nvPr/>
          </p:nvSpPr>
          <p:spPr>
            <a:xfrm>
              <a:off x="7414800" y="4764984"/>
              <a:ext cx="430800" cy="659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5"/>
            <p:cNvSpPr/>
            <p:nvPr/>
          </p:nvSpPr>
          <p:spPr>
            <a:xfrm>
              <a:off x="7730724" y="4924369"/>
              <a:ext cx="543600" cy="6801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7" name="Google Shape;107;p5"/>
          <p:cNvSpPr txBox="1"/>
          <p:nvPr>
            <p:ph idx="1" type="body"/>
          </p:nvPr>
        </p:nvSpPr>
        <p:spPr>
          <a:xfrm>
            <a:off x="323135" y="1846263"/>
            <a:ext cx="8441400" cy="12414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800"/>
              </a:spcBef>
              <a:spcAft>
                <a:spcPts val="0"/>
              </a:spcAft>
              <a:buClr>
                <a:schemeClr val="accent1"/>
              </a:buClr>
              <a:buSzPts val="2800"/>
              <a:buFont typeface="Arial"/>
              <a:buNone/>
              <a:defRPr b="1" i="0" sz="40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30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750"/>
                                        <p:tgtEl>
                                          <p:spTgt spid="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750"/>
                                        <p:tgtEl>
                                          <p:spTgt spid="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 2">
    <p:spTree>
      <p:nvGrpSpPr>
        <p:cNvPr id="108" name="Shape 108"/>
        <p:cNvGrpSpPr/>
        <p:nvPr/>
      </p:nvGrpSpPr>
      <p:grpSpPr>
        <a:xfrm>
          <a:off x="0" y="0"/>
          <a:ext cx="0" cy="0"/>
          <a:chOff x="0" y="0"/>
          <a:chExt cx="0" cy="0"/>
        </a:xfrm>
      </p:grpSpPr>
      <p:pic>
        <p:nvPicPr>
          <p:cNvPr id="109" name="Google Shape;109;p6"/>
          <p:cNvPicPr preferRelativeResize="0"/>
          <p:nvPr/>
        </p:nvPicPr>
        <p:blipFill rotWithShape="1">
          <a:blip r:embed="rId2">
            <a:alphaModFix/>
          </a:blip>
          <a:srcRect b="1475" l="6615" r="80083" t="2064"/>
          <a:stretch/>
        </p:blipFill>
        <p:spPr>
          <a:xfrm rot="5400000">
            <a:off x="3820947" y="-2080513"/>
            <a:ext cx="1502100" cy="9144000"/>
          </a:xfrm>
          <a:prstGeom prst="rect">
            <a:avLst/>
          </a:prstGeom>
          <a:noFill/>
          <a:ln>
            <a:noFill/>
          </a:ln>
        </p:spPr>
      </p:pic>
      <p:pic>
        <p:nvPicPr>
          <p:cNvPr id="110" name="Google Shape;110;p6"/>
          <p:cNvPicPr preferRelativeResize="0"/>
          <p:nvPr/>
        </p:nvPicPr>
        <p:blipFill rotWithShape="1">
          <a:blip r:embed="rId3">
            <a:alphaModFix/>
          </a:blip>
          <a:srcRect b="20285" l="0" r="0" t="20279"/>
          <a:stretch/>
        </p:blipFill>
        <p:spPr>
          <a:xfrm>
            <a:off x="0" y="3242662"/>
            <a:ext cx="9144000" cy="3623100"/>
          </a:xfrm>
          <a:prstGeom prst="rect">
            <a:avLst/>
          </a:prstGeom>
          <a:noFill/>
          <a:ln>
            <a:noFill/>
          </a:ln>
        </p:spPr>
      </p:pic>
      <p:sp>
        <p:nvSpPr>
          <p:cNvPr id="111" name="Google Shape;111;p6"/>
          <p:cNvSpPr/>
          <p:nvPr/>
        </p:nvSpPr>
        <p:spPr>
          <a:xfrm>
            <a:off x="-3" y="0"/>
            <a:ext cx="9144000" cy="1740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12" name="Google Shape;112;p6"/>
          <p:cNvGrpSpPr/>
          <p:nvPr/>
        </p:nvGrpSpPr>
        <p:grpSpPr>
          <a:xfrm>
            <a:off x="496230" y="382762"/>
            <a:ext cx="3105575" cy="975060"/>
            <a:chOff x="2814452" y="4625522"/>
            <a:chExt cx="5459872" cy="1714241"/>
          </a:xfrm>
        </p:grpSpPr>
        <p:sp>
          <p:nvSpPr>
            <p:cNvPr id="113" name="Google Shape;113;p6"/>
            <p:cNvSpPr/>
            <p:nvPr/>
          </p:nvSpPr>
          <p:spPr>
            <a:xfrm>
              <a:off x="2814452" y="5818063"/>
              <a:ext cx="523800" cy="5085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00" cy="5085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6"/>
            <p:cNvSpPr/>
            <p:nvPr/>
          </p:nvSpPr>
          <p:spPr>
            <a:xfrm>
              <a:off x="4041148" y="5818063"/>
              <a:ext cx="541800" cy="5085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00" cy="5085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0" cy="5085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6"/>
            <p:cNvSpPr/>
            <p:nvPr/>
          </p:nvSpPr>
          <p:spPr>
            <a:xfrm>
              <a:off x="5831384" y="5818063"/>
              <a:ext cx="541800" cy="5217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00" cy="5085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00" cy="5085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6"/>
            <p:cNvSpPr/>
            <p:nvPr/>
          </p:nvSpPr>
          <p:spPr>
            <a:xfrm>
              <a:off x="4647381" y="5515421"/>
              <a:ext cx="91200" cy="873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6"/>
            <p:cNvSpPr/>
            <p:nvPr/>
          </p:nvSpPr>
          <p:spPr>
            <a:xfrm>
              <a:off x="4937689" y="5235549"/>
              <a:ext cx="130800" cy="1575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6"/>
            <p:cNvSpPr/>
            <p:nvPr/>
          </p:nvSpPr>
          <p:spPr>
            <a:xfrm>
              <a:off x="5278280" y="5018292"/>
              <a:ext cx="132900" cy="2439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00" cy="3357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6"/>
            <p:cNvSpPr/>
            <p:nvPr/>
          </p:nvSpPr>
          <p:spPr>
            <a:xfrm>
              <a:off x="6026821" y="4720394"/>
              <a:ext cx="104400" cy="4203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6"/>
            <p:cNvSpPr/>
            <p:nvPr/>
          </p:nvSpPr>
          <p:spPr>
            <a:xfrm>
              <a:off x="6384489" y="4647343"/>
              <a:ext cx="162300" cy="4971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6"/>
            <p:cNvSpPr/>
            <p:nvPr/>
          </p:nvSpPr>
          <p:spPr>
            <a:xfrm>
              <a:off x="6733618" y="4625522"/>
              <a:ext cx="241800" cy="5682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00" cy="6213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6"/>
            <p:cNvSpPr/>
            <p:nvPr/>
          </p:nvSpPr>
          <p:spPr>
            <a:xfrm>
              <a:off x="7414800" y="4764984"/>
              <a:ext cx="430800" cy="659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00" cy="6801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1" name="Google Shape;131;p6"/>
          <p:cNvSpPr txBox="1"/>
          <p:nvPr>
            <p:ph idx="1" type="body"/>
          </p:nvPr>
        </p:nvSpPr>
        <p:spPr>
          <a:xfrm>
            <a:off x="323135" y="1846263"/>
            <a:ext cx="8441400" cy="12414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800"/>
              </a:spcBef>
              <a:spcAft>
                <a:spcPts val="0"/>
              </a:spcAft>
              <a:buClr>
                <a:schemeClr val="accent1"/>
              </a:buClr>
              <a:buSzPts val="2800"/>
              <a:buFont typeface="Arial"/>
              <a:buNone/>
              <a:defRPr b="1" i="0" sz="40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750"/>
                                        <p:tgtEl>
                                          <p:spTgt spid="1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30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75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32" name="Shape 132"/>
        <p:cNvGrpSpPr/>
        <p:nvPr/>
      </p:nvGrpSpPr>
      <p:grpSpPr>
        <a:xfrm>
          <a:off x="0" y="0"/>
          <a:ext cx="0" cy="0"/>
          <a:chOff x="0" y="0"/>
          <a:chExt cx="0" cy="0"/>
        </a:xfrm>
      </p:grpSpPr>
      <p:sp>
        <p:nvSpPr>
          <p:cNvPr id="133" name="Google Shape;133;p7"/>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4" name="Google Shape;134;p7"/>
          <p:cNvSpPr txBox="1"/>
          <p:nvPr>
            <p:ph idx="1" type="body"/>
          </p:nvPr>
        </p:nvSpPr>
        <p:spPr>
          <a:xfrm>
            <a:off x="380010" y="1481446"/>
            <a:ext cx="40092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5" name="Google Shape;135;p7"/>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2"/>
                </a:solidFill>
                <a:latin typeface="Arial"/>
                <a:ea typeface="Arial"/>
                <a:cs typeface="Arial"/>
                <a:sym typeface="Arial"/>
              </a:defRPr>
            </a:lvl1pPr>
            <a:lvl2pPr indent="0" lvl="1" marL="0" marR="0" rtl="0" algn="r">
              <a:spcBef>
                <a:spcPts val="0"/>
              </a:spcBef>
              <a:buNone/>
              <a:defRPr b="1" sz="1200">
                <a:solidFill>
                  <a:schemeClr val="accent2"/>
                </a:solidFill>
                <a:latin typeface="Arial"/>
                <a:ea typeface="Arial"/>
                <a:cs typeface="Arial"/>
                <a:sym typeface="Arial"/>
              </a:defRPr>
            </a:lvl2pPr>
            <a:lvl3pPr indent="0" lvl="2" marL="0" marR="0" rtl="0" algn="r">
              <a:spcBef>
                <a:spcPts val="0"/>
              </a:spcBef>
              <a:buNone/>
              <a:defRPr b="1" sz="1200">
                <a:solidFill>
                  <a:schemeClr val="accent2"/>
                </a:solidFill>
                <a:latin typeface="Arial"/>
                <a:ea typeface="Arial"/>
                <a:cs typeface="Arial"/>
                <a:sym typeface="Arial"/>
              </a:defRPr>
            </a:lvl3pPr>
            <a:lvl4pPr indent="0" lvl="3" marL="0" marR="0" rtl="0" algn="r">
              <a:spcBef>
                <a:spcPts val="0"/>
              </a:spcBef>
              <a:buNone/>
              <a:defRPr b="1" sz="1200">
                <a:solidFill>
                  <a:schemeClr val="accent2"/>
                </a:solidFill>
                <a:latin typeface="Arial"/>
                <a:ea typeface="Arial"/>
                <a:cs typeface="Arial"/>
                <a:sym typeface="Arial"/>
              </a:defRPr>
            </a:lvl4pPr>
            <a:lvl5pPr indent="0" lvl="4" marL="0" marR="0" rtl="0" algn="r">
              <a:spcBef>
                <a:spcPts val="0"/>
              </a:spcBef>
              <a:buNone/>
              <a:defRPr b="1" sz="1200">
                <a:solidFill>
                  <a:schemeClr val="accent2"/>
                </a:solidFill>
                <a:latin typeface="Arial"/>
                <a:ea typeface="Arial"/>
                <a:cs typeface="Arial"/>
                <a:sym typeface="Arial"/>
              </a:defRPr>
            </a:lvl5pPr>
            <a:lvl6pPr indent="0" lvl="5" marL="0" marR="0" rtl="0" algn="r">
              <a:spcBef>
                <a:spcPts val="0"/>
              </a:spcBef>
              <a:buNone/>
              <a:defRPr b="1" sz="1200">
                <a:solidFill>
                  <a:schemeClr val="accent2"/>
                </a:solidFill>
                <a:latin typeface="Arial"/>
                <a:ea typeface="Arial"/>
                <a:cs typeface="Arial"/>
                <a:sym typeface="Arial"/>
              </a:defRPr>
            </a:lvl6pPr>
            <a:lvl7pPr indent="0" lvl="6" marL="0" marR="0" rtl="0" algn="r">
              <a:spcBef>
                <a:spcPts val="0"/>
              </a:spcBef>
              <a:buNone/>
              <a:defRPr b="1" sz="1200">
                <a:solidFill>
                  <a:schemeClr val="accent2"/>
                </a:solidFill>
                <a:latin typeface="Arial"/>
                <a:ea typeface="Arial"/>
                <a:cs typeface="Arial"/>
                <a:sym typeface="Arial"/>
              </a:defRPr>
            </a:lvl7pPr>
            <a:lvl8pPr indent="0" lvl="7" marL="0" marR="0" rtl="0" algn="r">
              <a:spcBef>
                <a:spcPts val="0"/>
              </a:spcBef>
              <a:buNone/>
              <a:defRPr b="1" sz="1200">
                <a:solidFill>
                  <a:schemeClr val="accent2"/>
                </a:solidFill>
                <a:latin typeface="Arial"/>
                <a:ea typeface="Arial"/>
                <a:cs typeface="Arial"/>
                <a:sym typeface="Arial"/>
              </a:defRPr>
            </a:lvl8pPr>
            <a:lvl9pPr indent="0" lvl="8" marL="0" marR="0" rtl="0" algn="r">
              <a:spcBef>
                <a:spcPts val="0"/>
              </a:spcBef>
              <a:buNone/>
              <a:defRPr b="1"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7"/>
          <p:cNvSpPr txBox="1"/>
          <p:nvPr>
            <p:ph idx="2" type="body"/>
          </p:nvPr>
        </p:nvSpPr>
        <p:spPr>
          <a:xfrm>
            <a:off x="4644440" y="1481446"/>
            <a:ext cx="40092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37" name="Shape 137"/>
        <p:cNvGrpSpPr/>
        <p:nvPr/>
      </p:nvGrpSpPr>
      <p:grpSpPr>
        <a:xfrm>
          <a:off x="0" y="0"/>
          <a:ext cx="0" cy="0"/>
          <a:chOff x="0" y="0"/>
          <a:chExt cx="0" cy="0"/>
        </a:xfrm>
      </p:grpSpPr>
      <p:sp>
        <p:nvSpPr>
          <p:cNvPr id="138" name="Google Shape;138;p8"/>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9" name="Google Shape;139;p8"/>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8"/>
          <p:cNvSpPr txBox="1"/>
          <p:nvPr>
            <p:ph idx="1" type="body"/>
          </p:nvPr>
        </p:nvSpPr>
        <p:spPr>
          <a:xfrm>
            <a:off x="4708408" y="1538839"/>
            <a:ext cx="4107600" cy="24168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1" name="Google Shape;141;p8"/>
          <p:cNvSpPr txBox="1"/>
          <p:nvPr>
            <p:ph idx="2" type="body"/>
          </p:nvPr>
        </p:nvSpPr>
        <p:spPr>
          <a:xfrm>
            <a:off x="351116" y="1540358"/>
            <a:ext cx="4113900" cy="24153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2" name="Google Shape;142;p8"/>
          <p:cNvSpPr txBox="1"/>
          <p:nvPr>
            <p:ph idx="3" type="body"/>
          </p:nvPr>
        </p:nvSpPr>
        <p:spPr>
          <a:xfrm>
            <a:off x="4708408" y="4099159"/>
            <a:ext cx="4107600" cy="24168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3" name="Google Shape;143;p8"/>
          <p:cNvSpPr txBox="1"/>
          <p:nvPr>
            <p:ph idx="4" type="body"/>
          </p:nvPr>
        </p:nvSpPr>
        <p:spPr>
          <a:xfrm>
            <a:off x="351116" y="4100678"/>
            <a:ext cx="4113900" cy="24153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spcBef>
                <a:spcPts val="28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04800" lvl="4" marL="2286000" marR="0" rtl="0" algn="l">
              <a:spcBef>
                <a:spcPts val="240"/>
              </a:spcBef>
              <a:spcAft>
                <a:spcPts val="0"/>
              </a:spcAft>
              <a:buClr>
                <a:schemeClr val="accent1"/>
              </a:buClr>
              <a:buSzPts val="1200"/>
              <a:buFont typeface="Arial"/>
              <a:buChar char="»"/>
              <a:defRPr b="0" i="0" sz="12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144" name="Shape 144"/>
        <p:cNvGrpSpPr/>
        <p:nvPr/>
      </p:nvGrpSpPr>
      <p:grpSpPr>
        <a:xfrm>
          <a:off x="0" y="0"/>
          <a:ext cx="0" cy="0"/>
          <a:chOff x="0" y="0"/>
          <a:chExt cx="0" cy="0"/>
        </a:xfrm>
      </p:grpSpPr>
      <p:pic>
        <p:nvPicPr>
          <p:cNvPr id="145" name="Google Shape;145;p9"/>
          <p:cNvPicPr preferRelativeResize="0"/>
          <p:nvPr/>
        </p:nvPicPr>
        <p:blipFill rotWithShape="1">
          <a:blip r:embed="rId2">
            <a:alphaModFix/>
          </a:blip>
          <a:srcRect b="649" l="0" r="0" t="91556"/>
          <a:stretch/>
        </p:blipFill>
        <p:spPr>
          <a:xfrm>
            <a:off x="-1" y="6259484"/>
            <a:ext cx="9144000" cy="598500"/>
          </a:xfrm>
          <a:prstGeom prst="rect">
            <a:avLst/>
          </a:prstGeom>
          <a:noFill/>
          <a:ln>
            <a:noFill/>
          </a:ln>
        </p:spPr>
      </p:pic>
      <p:sp>
        <p:nvSpPr>
          <p:cNvPr id="146" name="Google Shape;146;p9"/>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7" name="Google Shape;147;p9"/>
          <p:cNvSpPr txBox="1"/>
          <p:nvPr>
            <p:ph idx="1" type="body"/>
          </p:nvPr>
        </p:nvSpPr>
        <p:spPr>
          <a:xfrm>
            <a:off x="157163" y="133350"/>
            <a:ext cx="8826600" cy="5951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accent1"/>
              </a:buClr>
              <a:buSzPts val="2800"/>
              <a:buFont typeface="Arial"/>
              <a:buNone/>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white">
  <p:cSld name="title only - white">
    <p:spTree>
      <p:nvGrpSpPr>
        <p:cNvPr id="148" name="Shape 148"/>
        <p:cNvGrpSpPr/>
        <p:nvPr/>
      </p:nvGrpSpPr>
      <p:grpSpPr>
        <a:xfrm>
          <a:off x="0" y="0"/>
          <a:ext cx="0" cy="0"/>
          <a:chOff x="0" y="0"/>
          <a:chExt cx="0" cy="0"/>
        </a:xfrm>
      </p:grpSpPr>
      <p:sp>
        <p:nvSpPr>
          <p:cNvPr id="149" name="Google Shape;149;p10"/>
          <p:cNvSpPr/>
          <p:nvPr/>
        </p:nvSpPr>
        <p:spPr>
          <a:xfrm>
            <a:off x="0" y="0"/>
            <a:ext cx="91440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10"/>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1400"/>
              <a:buFont typeface="Arial"/>
              <a:buNone/>
              <a:defRPr b="1" i="0" sz="2400" u="none" cap="none" strike="noStrike">
                <a:solidFill>
                  <a:schemeClr val="accent3"/>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1" name="Google Shape;151;p10"/>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accent2"/>
                </a:solidFill>
                <a:latin typeface="Arial"/>
                <a:ea typeface="Arial"/>
                <a:cs typeface="Arial"/>
                <a:sym typeface="Arial"/>
              </a:defRPr>
            </a:lvl1pPr>
            <a:lvl2pPr indent="0" lvl="1" marL="0" marR="0" rtl="0" algn="r">
              <a:spcBef>
                <a:spcPts val="0"/>
              </a:spcBef>
              <a:buNone/>
              <a:defRPr b="0" sz="1200">
                <a:solidFill>
                  <a:schemeClr val="accent2"/>
                </a:solidFill>
                <a:latin typeface="Arial"/>
                <a:ea typeface="Arial"/>
                <a:cs typeface="Arial"/>
                <a:sym typeface="Arial"/>
              </a:defRPr>
            </a:lvl2pPr>
            <a:lvl3pPr indent="0" lvl="2" marL="0" marR="0" rtl="0" algn="r">
              <a:spcBef>
                <a:spcPts val="0"/>
              </a:spcBef>
              <a:buNone/>
              <a:defRPr b="0" sz="1200">
                <a:solidFill>
                  <a:schemeClr val="accent2"/>
                </a:solidFill>
                <a:latin typeface="Arial"/>
                <a:ea typeface="Arial"/>
                <a:cs typeface="Arial"/>
                <a:sym typeface="Arial"/>
              </a:defRPr>
            </a:lvl3pPr>
            <a:lvl4pPr indent="0" lvl="3" marL="0" marR="0" rtl="0" algn="r">
              <a:spcBef>
                <a:spcPts val="0"/>
              </a:spcBef>
              <a:buNone/>
              <a:defRPr b="0" sz="1200">
                <a:solidFill>
                  <a:schemeClr val="accent2"/>
                </a:solidFill>
                <a:latin typeface="Arial"/>
                <a:ea typeface="Arial"/>
                <a:cs typeface="Arial"/>
                <a:sym typeface="Arial"/>
              </a:defRPr>
            </a:lvl4pPr>
            <a:lvl5pPr indent="0" lvl="4" marL="0" marR="0" rtl="0" algn="r">
              <a:spcBef>
                <a:spcPts val="0"/>
              </a:spcBef>
              <a:buNone/>
              <a:defRPr b="0" sz="1200">
                <a:solidFill>
                  <a:schemeClr val="accent2"/>
                </a:solidFill>
                <a:latin typeface="Arial"/>
                <a:ea typeface="Arial"/>
                <a:cs typeface="Arial"/>
                <a:sym typeface="Arial"/>
              </a:defRPr>
            </a:lvl5pPr>
            <a:lvl6pPr indent="0" lvl="5" marL="0" marR="0" rtl="0" algn="r">
              <a:spcBef>
                <a:spcPts val="0"/>
              </a:spcBef>
              <a:buNone/>
              <a:defRPr b="0" sz="1200">
                <a:solidFill>
                  <a:schemeClr val="accent2"/>
                </a:solidFill>
                <a:latin typeface="Arial"/>
                <a:ea typeface="Arial"/>
                <a:cs typeface="Arial"/>
                <a:sym typeface="Arial"/>
              </a:defRPr>
            </a:lvl6pPr>
            <a:lvl7pPr indent="0" lvl="6" marL="0" marR="0" rtl="0" algn="r">
              <a:spcBef>
                <a:spcPts val="0"/>
              </a:spcBef>
              <a:buNone/>
              <a:defRPr b="0" sz="1200">
                <a:solidFill>
                  <a:schemeClr val="accent2"/>
                </a:solidFill>
                <a:latin typeface="Arial"/>
                <a:ea typeface="Arial"/>
                <a:cs typeface="Arial"/>
                <a:sym typeface="Arial"/>
              </a:defRPr>
            </a:lvl7pPr>
            <a:lvl8pPr indent="0" lvl="7" marL="0" marR="0" rtl="0" algn="r">
              <a:spcBef>
                <a:spcPts val="0"/>
              </a:spcBef>
              <a:buNone/>
              <a:defRPr b="0" sz="1200">
                <a:solidFill>
                  <a:schemeClr val="accent2"/>
                </a:solidFill>
                <a:latin typeface="Arial"/>
                <a:ea typeface="Arial"/>
                <a:cs typeface="Arial"/>
                <a:sym typeface="Arial"/>
              </a:defRPr>
            </a:lvl8pPr>
            <a:lvl9pPr indent="0" lvl="8" marL="0" marR="0" rtl="0" algn="r">
              <a:spcBef>
                <a:spcPts val="0"/>
              </a:spcBef>
              <a:buNone/>
              <a:defRPr b="0"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2" name="Google Shape;152;p10"/>
          <p:cNvGrpSpPr/>
          <p:nvPr/>
        </p:nvGrpSpPr>
        <p:grpSpPr>
          <a:xfrm>
            <a:off x="7264458" y="365740"/>
            <a:ext cx="1553452" cy="487771"/>
            <a:chOff x="7264458" y="365740"/>
            <a:chExt cx="1553452" cy="487771"/>
          </a:xfrm>
        </p:grpSpPr>
        <p:sp>
          <p:nvSpPr>
            <p:cNvPr id="153" name="Google Shape;153;p10"/>
            <p:cNvSpPr/>
            <p:nvPr/>
          </p:nvSpPr>
          <p:spPr>
            <a:xfrm>
              <a:off x="7264458" y="705011"/>
              <a:ext cx="149100" cy="1446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10"/>
            <p:cNvSpPr/>
            <p:nvPr/>
          </p:nvSpPr>
          <p:spPr>
            <a:xfrm>
              <a:off x="7450153" y="705011"/>
              <a:ext cx="131700" cy="1446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10"/>
            <p:cNvSpPr/>
            <p:nvPr/>
          </p:nvSpPr>
          <p:spPr>
            <a:xfrm>
              <a:off x="7613446" y="705011"/>
              <a:ext cx="154200" cy="1446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0"/>
            <p:cNvSpPr/>
            <p:nvPr/>
          </p:nvSpPr>
          <p:spPr>
            <a:xfrm>
              <a:off x="7767562" y="705011"/>
              <a:ext cx="173100" cy="1446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0"/>
            <p:cNvSpPr/>
            <p:nvPr/>
          </p:nvSpPr>
          <p:spPr>
            <a:xfrm>
              <a:off x="7934364" y="705011"/>
              <a:ext cx="157800" cy="1446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10"/>
            <p:cNvSpPr/>
            <p:nvPr/>
          </p:nvSpPr>
          <p:spPr>
            <a:xfrm>
              <a:off x="8122758" y="705011"/>
              <a:ext cx="154200" cy="1485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10"/>
            <p:cNvSpPr/>
            <p:nvPr/>
          </p:nvSpPr>
          <p:spPr>
            <a:xfrm>
              <a:off x="8321678" y="705011"/>
              <a:ext cx="148500" cy="1446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0"/>
            <p:cNvSpPr/>
            <p:nvPr/>
          </p:nvSpPr>
          <p:spPr>
            <a:xfrm>
              <a:off x="8507374" y="705011"/>
              <a:ext cx="131700" cy="1446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0"/>
            <p:cNvSpPr/>
            <p:nvPr/>
          </p:nvSpPr>
          <p:spPr>
            <a:xfrm>
              <a:off x="7785916" y="618911"/>
              <a:ext cx="25800" cy="249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0"/>
            <p:cNvSpPr/>
            <p:nvPr/>
          </p:nvSpPr>
          <p:spPr>
            <a:xfrm>
              <a:off x="7868507" y="539289"/>
              <a:ext cx="37200" cy="447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0"/>
            <p:cNvSpPr/>
            <p:nvPr/>
          </p:nvSpPr>
          <p:spPr>
            <a:xfrm>
              <a:off x="7965403" y="477481"/>
              <a:ext cx="37800" cy="693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10"/>
            <p:cNvSpPr/>
            <p:nvPr/>
          </p:nvSpPr>
          <p:spPr>
            <a:xfrm>
              <a:off x="8070936" y="427548"/>
              <a:ext cx="32100" cy="954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10"/>
            <p:cNvSpPr/>
            <p:nvPr/>
          </p:nvSpPr>
          <p:spPr>
            <a:xfrm>
              <a:off x="8178358" y="392731"/>
              <a:ext cx="29700" cy="1197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10"/>
            <p:cNvSpPr/>
            <p:nvPr/>
          </p:nvSpPr>
          <p:spPr>
            <a:xfrm>
              <a:off x="8280113" y="371948"/>
              <a:ext cx="46200" cy="1413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0"/>
            <p:cNvSpPr/>
            <p:nvPr/>
          </p:nvSpPr>
          <p:spPr>
            <a:xfrm>
              <a:off x="8379438" y="365740"/>
              <a:ext cx="68700" cy="1617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0"/>
            <p:cNvSpPr/>
            <p:nvPr/>
          </p:nvSpPr>
          <p:spPr>
            <a:xfrm>
              <a:off x="8477144" y="377076"/>
              <a:ext cx="95100" cy="1767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10"/>
            <p:cNvSpPr/>
            <p:nvPr/>
          </p:nvSpPr>
          <p:spPr>
            <a:xfrm>
              <a:off x="8573230" y="405416"/>
              <a:ext cx="122400" cy="1875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0"/>
            <p:cNvSpPr/>
            <p:nvPr/>
          </p:nvSpPr>
          <p:spPr>
            <a:xfrm>
              <a:off x="8663109" y="450760"/>
              <a:ext cx="154800" cy="1935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1" name="Google Shape;11;p1"/>
          <p:cNvGrpSpPr/>
          <p:nvPr/>
        </p:nvGrpSpPr>
        <p:grpSpPr>
          <a:xfrm>
            <a:off x="7264455" y="365802"/>
            <a:ext cx="1553124" cy="487643"/>
            <a:chOff x="166688" y="-3240088"/>
            <a:chExt cx="9136025" cy="2868488"/>
          </a:xfrm>
        </p:grpSpPr>
        <p:sp>
          <p:nvSpPr>
            <p:cNvPr id="12" name="Google Shape;12;p1"/>
            <p:cNvSpPr/>
            <p:nvPr/>
          </p:nvSpPr>
          <p:spPr>
            <a:xfrm>
              <a:off x="166688" y="-1244600"/>
              <a:ext cx="876300" cy="850800"/>
            </a:xfrm>
            <a:custGeom>
              <a:rect b="b" l="l" r="r" t="t"/>
              <a:pathLst>
                <a:path extrusionOk="0" h="120000" w="12000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1"/>
            <p:cNvSpPr/>
            <p:nvPr/>
          </p:nvSpPr>
          <p:spPr>
            <a:xfrm>
              <a:off x="1258888" y="-1244600"/>
              <a:ext cx="774600" cy="850800"/>
            </a:xfrm>
            <a:custGeom>
              <a:rect b="b" l="l" r="r" t="t"/>
              <a:pathLst>
                <a:path extrusionOk="0" h="120000" w="12000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1"/>
            <p:cNvSpPr/>
            <p:nvPr/>
          </p:nvSpPr>
          <p:spPr>
            <a:xfrm>
              <a:off x="2219326" y="-1244600"/>
              <a:ext cx="906600" cy="850800"/>
            </a:xfrm>
            <a:custGeom>
              <a:rect b="b" l="l" r="r" t="t"/>
              <a:pathLst>
                <a:path extrusionOk="0" h="120000" w="12000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3125788" y="-1244600"/>
              <a:ext cx="1017600" cy="850800"/>
            </a:xfrm>
            <a:custGeom>
              <a:rect b="b" l="l" r="r" t="t"/>
              <a:pathLst>
                <a:path extrusionOk="0" h="120000" w="12000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4106863" y="-1244600"/>
              <a:ext cx="928800" cy="850800"/>
            </a:xfrm>
            <a:custGeom>
              <a:rect b="b" l="l" r="r" t="t"/>
              <a:pathLst>
                <a:path extrusionOk="0" h="120000" w="12000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5214938" y="-1244600"/>
              <a:ext cx="906600" cy="873000"/>
            </a:xfrm>
            <a:custGeom>
              <a:rect b="b" l="l" r="r" t="t"/>
              <a:pathLst>
                <a:path extrusionOk="0" h="120000" w="12000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6384926" y="-1244600"/>
              <a:ext cx="873000" cy="850800"/>
            </a:xfrm>
            <a:custGeom>
              <a:rect b="b" l="l" r="r" t="t"/>
              <a:pathLst>
                <a:path extrusionOk="0" h="120000" w="12000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7477126" y="-1244600"/>
              <a:ext cx="774600" cy="850800"/>
            </a:xfrm>
            <a:custGeom>
              <a:rect b="b" l="l" r="r" t="t"/>
              <a:pathLst>
                <a:path extrusionOk="0" h="120000" w="12000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100"/>
            </a:xfrm>
            <a:custGeom>
              <a:rect b="b" l="l" r="r" t="t"/>
              <a:pathLst>
                <a:path extrusionOk="0" h="120000" w="12000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3719513" y="-2219325"/>
              <a:ext cx="219000" cy="263400"/>
            </a:xfrm>
            <a:custGeom>
              <a:rect b="b" l="l" r="r" t="t"/>
              <a:pathLst>
                <a:path extrusionOk="0" h="120000" w="12000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289426" y="-2582863"/>
              <a:ext cx="222300" cy="408000"/>
            </a:xfrm>
            <a:custGeom>
              <a:rect b="b" l="l" r="r" t="t"/>
              <a:pathLst>
                <a:path extrusionOk="0" h="120000" w="12000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4910138" y="-2876550"/>
              <a:ext cx="189000" cy="561900"/>
            </a:xfrm>
            <a:custGeom>
              <a:rect b="b" l="l" r="r" t="t"/>
              <a:pathLst>
                <a:path extrusionOk="0" h="120000" w="12000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5541963" y="-3081338"/>
              <a:ext cx="174600" cy="703200"/>
            </a:xfrm>
            <a:custGeom>
              <a:rect b="b" l="l" r="r" t="t"/>
              <a:pathLst>
                <a:path extrusionOk="0" h="120000" w="12000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140451" y="-3203575"/>
              <a:ext cx="271500" cy="831900"/>
            </a:xfrm>
            <a:custGeom>
              <a:rect b="b" l="l" r="r" t="t"/>
              <a:pathLst>
                <a:path extrusionOk="0" h="120000" w="12000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6724651" y="-3240088"/>
              <a:ext cx="404700" cy="951000"/>
            </a:xfrm>
            <a:custGeom>
              <a:rect b="b" l="l" r="r" t="t"/>
              <a:pathLst>
                <a:path extrusionOk="0" h="120000" w="12000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299326" y="-3173413"/>
              <a:ext cx="558900" cy="1039800"/>
            </a:xfrm>
            <a:custGeom>
              <a:rect b="b" l="l" r="r" t="t"/>
              <a:pathLst>
                <a:path extrusionOk="0" h="120000" w="12000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1"/>
            <p:cNvSpPr/>
            <p:nvPr/>
          </p:nvSpPr>
          <p:spPr>
            <a:xfrm>
              <a:off x="7864476" y="-3006725"/>
              <a:ext cx="720600" cy="1103400"/>
            </a:xfrm>
            <a:custGeom>
              <a:rect b="b" l="l" r="r" t="t"/>
              <a:pathLst>
                <a:path extrusionOk="0" h="120000" w="12000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1"/>
            <p:cNvSpPr/>
            <p:nvPr/>
          </p:nvSpPr>
          <p:spPr>
            <a:xfrm>
              <a:off x="8393113" y="-2740025"/>
              <a:ext cx="909600" cy="1138200"/>
            </a:xfrm>
            <a:custGeom>
              <a:rect b="b" l="l" r="r" t="t"/>
              <a:pathLst>
                <a:path extrusionOk="0" h="120000" w="12000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 name="Google Shape;30;p1"/>
          <p:cNvSpPr txBox="1"/>
          <p:nvPr>
            <p:ph idx="1" type="body"/>
          </p:nvPr>
        </p:nvSpPr>
        <p:spPr>
          <a:xfrm>
            <a:off x="380010" y="1481446"/>
            <a:ext cx="8384100" cy="45261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1"/>
          <p:cNvSpPr txBox="1"/>
          <p:nvPr>
            <p:ph idx="12" type="sldNum"/>
          </p:nvPr>
        </p:nvSpPr>
        <p:spPr>
          <a:xfrm>
            <a:off x="8122757" y="6363712"/>
            <a:ext cx="861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accent2"/>
                </a:solidFill>
                <a:latin typeface="Arial"/>
                <a:ea typeface="Arial"/>
                <a:cs typeface="Arial"/>
                <a:sym typeface="Arial"/>
              </a:defRPr>
            </a:lvl1pPr>
            <a:lvl2pPr indent="0" lvl="1" marL="0" marR="0" rtl="0" algn="r">
              <a:spcBef>
                <a:spcPts val="0"/>
              </a:spcBef>
              <a:buNone/>
              <a:defRPr b="0" sz="1200" u="none">
                <a:solidFill>
                  <a:schemeClr val="accent2"/>
                </a:solidFill>
                <a:latin typeface="Arial"/>
                <a:ea typeface="Arial"/>
                <a:cs typeface="Arial"/>
                <a:sym typeface="Arial"/>
              </a:defRPr>
            </a:lvl2pPr>
            <a:lvl3pPr indent="0" lvl="2" marL="0" marR="0" rtl="0" algn="r">
              <a:spcBef>
                <a:spcPts val="0"/>
              </a:spcBef>
              <a:buNone/>
              <a:defRPr b="0" sz="1200" u="none">
                <a:solidFill>
                  <a:schemeClr val="accent2"/>
                </a:solidFill>
                <a:latin typeface="Arial"/>
                <a:ea typeface="Arial"/>
                <a:cs typeface="Arial"/>
                <a:sym typeface="Arial"/>
              </a:defRPr>
            </a:lvl3pPr>
            <a:lvl4pPr indent="0" lvl="3" marL="0" marR="0" rtl="0" algn="r">
              <a:spcBef>
                <a:spcPts val="0"/>
              </a:spcBef>
              <a:buNone/>
              <a:defRPr b="0" sz="1200" u="none">
                <a:solidFill>
                  <a:schemeClr val="accent2"/>
                </a:solidFill>
                <a:latin typeface="Arial"/>
                <a:ea typeface="Arial"/>
                <a:cs typeface="Arial"/>
                <a:sym typeface="Arial"/>
              </a:defRPr>
            </a:lvl4pPr>
            <a:lvl5pPr indent="0" lvl="4" marL="0" marR="0" rtl="0" algn="r">
              <a:spcBef>
                <a:spcPts val="0"/>
              </a:spcBef>
              <a:buNone/>
              <a:defRPr b="0" sz="1200" u="none">
                <a:solidFill>
                  <a:schemeClr val="accent2"/>
                </a:solidFill>
                <a:latin typeface="Arial"/>
                <a:ea typeface="Arial"/>
                <a:cs typeface="Arial"/>
                <a:sym typeface="Arial"/>
              </a:defRPr>
            </a:lvl5pPr>
            <a:lvl6pPr indent="0" lvl="5" marL="0" marR="0" rtl="0" algn="r">
              <a:spcBef>
                <a:spcPts val="0"/>
              </a:spcBef>
              <a:buNone/>
              <a:defRPr b="0" sz="1200" u="none">
                <a:solidFill>
                  <a:schemeClr val="accent2"/>
                </a:solidFill>
                <a:latin typeface="Arial"/>
                <a:ea typeface="Arial"/>
                <a:cs typeface="Arial"/>
                <a:sym typeface="Arial"/>
              </a:defRPr>
            </a:lvl6pPr>
            <a:lvl7pPr indent="0" lvl="6" marL="0" marR="0" rtl="0" algn="r">
              <a:spcBef>
                <a:spcPts val="0"/>
              </a:spcBef>
              <a:buNone/>
              <a:defRPr b="0" sz="1200" u="none">
                <a:solidFill>
                  <a:schemeClr val="accent2"/>
                </a:solidFill>
                <a:latin typeface="Arial"/>
                <a:ea typeface="Arial"/>
                <a:cs typeface="Arial"/>
                <a:sym typeface="Arial"/>
              </a:defRPr>
            </a:lvl7pPr>
            <a:lvl8pPr indent="0" lvl="7" marL="0" marR="0" rtl="0" algn="r">
              <a:spcBef>
                <a:spcPts val="0"/>
              </a:spcBef>
              <a:buNone/>
              <a:defRPr b="0" sz="1200" u="none">
                <a:solidFill>
                  <a:schemeClr val="accent2"/>
                </a:solidFill>
                <a:latin typeface="Arial"/>
                <a:ea typeface="Arial"/>
                <a:cs typeface="Arial"/>
                <a:sym typeface="Arial"/>
              </a:defRPr>
            </a:lvl8pPr>
            <a:lvl9pPr indent="0" lvl="8" marL="0" marR="0" rtl="0" algn="r">
              <a:spcBef>
                <a:spcPts val="0"/>
              </a:spcBef>
              <a:buNone/>
              <a:defRPr b="0" sz="1200" u="non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
          <p:cNvSpPr txBox="1"/>
          <p:nvPr>
            <p:ph type="title"/>
          </p:nvPr>
        </p:nvSpPr>
        <p:spPr>
          <a:xfrm>
            <a:off x="380010" y="-4950"/>
            <a:ext cx="6222600" cy="12243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ctrTitle"/>
          </p:nvPr>
        </p:nvSpPr>
        <p:spPr>
          <a:xfrm>
            <a:off x="496177" y="320634"/>
            <a:ext cx="6807000" cy="25434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accent1"/>
              </a:buClr>
              <a:buFont typeface="Arial"/>
              <a:buNone/>
            </a:pPr>
            <a:r>
              <a:rPr lang="en-US"/>
              <a:t>The Software Testing Life Cycle</a:t>
            </a:r>
            <a:endParaRPr b="1" i="0" sz="4400" u="none" cap="none" strike="noStrike">
              <a:solidFill>
                <a:schemeClr val="accent1"/>
              </a:solidFill>
              <a:latin typeface="Arial"/>
              <a:ea typeface="Arial"/>
              <a:cs typeface="Arial"/>
              <a:sym typeface="Arial"/>
            </a:endParaRPr>
          </a:p>
        </p:txBody>
      </p:sp>
      <p:sp>
        <p:nvSpPr>
          <p:cNvPr id="213" name="Google Shape;213;p15"/>
          <p:cNvSpPr txBox="1"/>
          <p:nvPr>
            <p:ph idx="1" type="subTitle"/>
          </p:nvPr>
        </p:nvSpPr>
        <p:spPr>
          <a:xfrm>
            <a:off x="496176" y="2924299"/>
            <a:ext cx="68145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Arial"/>
              <a:buNone/>
            </a:pPr>
            <a:r>
              <a:rPr lang="en-US"/>
              <a:t>Why We Test</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Software Testing Life Cycle (STLC)</a:t>
            </a:r>
            <a:endParaRPr/>
          </a:p>
        </p:txBody>
      </p:sp>
      <p:sp>
        <p:nvSpPr>
          <p:cNvPr id="284" name="Google Shape;284;p24"/>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5" name="Google Shape;285;p24"/>
          <p:cNvPicPr preferRelativeResize="0"/>
          <p:nvPr/>
        </p:nvPicPr>
        <p:blipFill>
          <a:blip r:embed="rId3">
            <a:alphaModFix/>
          </a:blip>
          <a:stretch>
            <a:fillRect/>
          </a:stretch>
        </p:blipFill>
        <p:spPr>
          <a:xfrm>
            <a:off x="1499573" y="1481450"/>
            <a:ext cx="6144851" cy="478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idx="4294967295"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Software Testing Life Cycle (STLC)</a:t>
            </a:r>
            <a:endParaRPr/>
          </a:p>
        </p:txBody>
      </p:sp>
      <p:sp>
        <p:nvSpPr>
          <p:cNvPr id="292" name="Google Shape;292;p25"/>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3" name="Google Shape;293;p25"/>
          <p:cNvPicPr preferRelativeResize="0"/>
          <p:nvPr/>
        </p:nvPicPr>
        <p:blipFill>
          <a:blip r:embed="rId3">
            <a:alphaModFix/>
          </a:blip>
          <a:stretch>
            <a:fillRect/>
          </a:stretch>
        </p:blipFill>
        <p:spPr>
          <a:xfrm>
            <a:off x="309550" y="357175"/>
            <a:ext cx="8524875" cy="614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6"/>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Testing Pyramid</a:t>
            </a:r>
            <a:endParaRPr/>
          </a:p>
        </p:txBody>
      </p:sp>
      <p:sp>
        <p:nvSpPr>
          <p:cNvPr id="300" name="Google Shape;300;p26"/>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1" name="Google Shape;301;p26"/>
          <p:cNvPicPr preferRelativeResize="0"/>
          <p:nvPr/>
        </p:nvPicPr>
        <p:blipFill>
          <a:blip r:embed="rId3">
            <a:alphaModFix/>
          </a:blip>
          <a:stretch>
            <a:fillRect/>
          </a:stretch>
        </p:blipFill>
        <p:spPr>
          <a:xfrm>
            <a:off x="1640787" y="1342062"/>
            <a:ext cx="5862525" cy="4898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Unit Testing</a:t>
            </a:r>
            <a:endParaRPr/>
          </a:p>
        </p:txBody>
      </p:sp>
      <p:sp>
        <p:nvSpPr>
          <p:cNvPr id="308" name="Google Shape;308;p27"/>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Entails testing software at the most micro level</a:t>
            </a:r>
            <a:endParaRPr/>
          </a:p>
          <a:p>
            <a:pPr indent="-381000" lvl="1" marL="914400" rtl="0" algn="l">
              <a:spcBef>
                <a:spcPts val="0"/>
              </a:spcBef>
              <a:spcAft>
                <a:spcPts val="0"/>
              </a:spcAft>
              <a:buSzPts val="2400"/>
              <a:buChar char="○"/>
            </a:pPr>
            <a:r>
              <a:rPr lang="en-US"/>
              <a:t>Imagine testing </a:t>
            </a:r>
            <a:r>
              <a:rPr b="1" lang="en-US"/>
              <a:t>a single unit</a:t>
            </a:r>
            <a:r>
              <a:rPr lang="en-US"/>
              <a:t> of your application…</a:t>
            </a:r>
            <a:endParaRPr/>
          </a:p>
          <a:p>
            <a:pPr indent="-355600" lvl="2" marL="1371600" rtl="0" algn="l">
              <a:spcBef>
                <a:spcPts val="0"/>
              </a:spcBef>
              <a:spcAft>
                <a:spcPts val="0"/>
              </a:spcAft>
              <a:buSzPts val="2000"/>
              <a:buChar char="■"/>
            </a:pPr>
            <a:r>
              <a:rPr lang="en-US"/>
              <a:t>or just a tiny “piece” of a requirement.</a:t>
            </a:r>
            <a:endParaRPr/>
          </a:p>
          <a:p>
            <a:pPr indent="-406400" lvl="0" marL="457200" rtl="0" algn="l">
              <a:spcBef>
                <a:spcPts val="0"/>
              </a:spcBef>
              <a:spcAft>
                <a:spcPts val="0"/>
              </a:spcAft>
              <a:buSzPts val="2800"/>
              <a:buChar char="●"/>
            </a:pPr>
            <a:r>
              <a:rPr lang="en-US"/>
              <a:t>Usually requires that we “mock” out dependencies...</a:t>
            </a:r>
            <a:endParaRPr/>
          </a:p>
          <a:p>
            <a:pPr indent="-381000" lvl="1" marL="914400" rtl="0" algn="l">
              <a:spcBef>
                <a:spcPts val="0"/>
              </a:spcBef>
              <a:spcAft>
                <a:spcPts val="0"/>
              </a:spcAft>
              <a:buSzPts val="2400"/>
              <a:buChar char="○"/>
            </a:pPr>
            <a:r>
              <a:rPr lang="en-US"/>
              <a:t>manually or via a mocking framework.</a:t>
            </a:r>
            <a:endParaRPr/>
          </a:p>
          <a:p>
            <a:pPr indent="-406400" lvl="0" marL="457200" rtl="0" algn="l">
              <a:spcBef>
                <a:spcPts val="0"/>
              </a:spcBef>
              <a:spcAft>
                <a:spcPts val="0"/>
              </a:spcAft>
              <a:buSzPts val="2800"/>
              <a:buChar char="●"/>
            </a:pPr>
            <a:r>
              <a:rPr lang="en-US"/>
              <a:t>Should make up the greater part of your testing.</a:t>
            </a:r>
            <a:endParaRPr/>
          </a:p>
          <a:p>
            <a:pPr indent="-406400" lvl="0" marL="457200" rtl="0" algn="l">
              <a:spcBef>
                <a:spcPts val="0"/>
              </a:spcBef>
              <a:spcAft>
                <a:spcPts val="0"/>
              </a:spcAft>
              <a:buSzPts val="2800"/>
              <a:buChar char="●"/>
            </a:pPr>
            <a:r>
              <a:rPr lang="en-US"/>
              <a:t>Is considered fast and cheap!</a:t>
            </a:r>
            <a:endParaRPr/>
          </a:p>
        </p:txBody>
      </p:sp>
      <p:sp>
        <p:nvSpPr>
          <p:cNvPr id="309" name="Google Shape;309;p27"/>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Integration Testing</a:t>
            </a:r>
            <a:endParaRPr/>
          </a:p>
        </p:txBody>
      </p:sp>
      <p:sp>
        <p:nvSpPr>
          <p:cNvPr id="316" name="Google Shape;316;p28"/>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Entails testing all units with their dependencies.</a:t>
            </a:r>
            <a:endParaRPr/>
          </a:p>
          <a:p>
            <a:pPr indent="-406400" lvl="0" marL="457200" rtl="0" algn="l">
              <a:spcBef>
                <a:spcPts val="0"/>
              </a:spcBef>
              <a:spcAft>
                <a:spcPts val="0"/>
              </a:spcAft>
              <a:buSzPts val="2800"/>
              <a:buChar char="●"/>
            </a:pPr>
            <a:r>
              <a:rPr lang="en-US"/>
              <a:t>Ensures that all units and their dependencies function properly together.</a:t>
            </a:r>
            <a:endParaRPr/>
          </a:p>
          <a:p>
            <a:pPr indent="-406400" lvl="0" marL="457200" rtl="0" algn="l">
              <a:spcBef>
                <a:spcPts val="0"/>
              </a:spcBef>
              <a:spcAft>
                <a:spcPts val="0"/>
              </a:spcAft>
              <a:buSzPts val="2800"/>
              <a:buChar char="●"/>
            </a:pPr>
            <a:r>
              <a:rPr lang="en-US"/>
              <a:t>Should account for a large portion of your testing.</a:t>
            </a:r>
            <a:endParaRPr/>
          </a:p>
        </p:txBody>
      </p:sp>
      <p:sp>
        <p:nvSpPr>
          <p:cNvPr id="317" name="Google Shape;317;p28"/>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System Testing</a:t>
            </a:r>
            <a:endParaRPr/>
          </a:p>
        </p:txBody>
      </p:sp>
      <p:sp>
        <p:nvSpPr>
          <p:cNvPr id="324" name="Google Shape;324;p29"/>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Entails testing the application as “a whole”.</a:t>
            </a:r>
            <a:endParaRPr/>
          </a:p>
          <a:p>
            <a:pPr indent="-406400" lvl="0" marL="457200" rtl="0" algn="l">
              <a:spcBef>
                <a:spcPts val="0"/>
              </a:spcBef>
              <a:spcAft>
                <a:spcPts val="0"/>
              </a:spcAft>
              <a:buSzPts val="2800"/>
              <a:buChar char="●"/>
            </a:pPr>
            <a:r>
              <a:rPr lang="en-US"/>
              <a:t>Verifies that the flow of the application is correct.</a:t>
            </a:r>
            <a:endParaRPr/>
          </a:p>
        </p:txBody>
      </p:sp>
      <p:sp>
        <p:nvSpPr>
          <p:cNvPr id="325" name="Google Shape;325;p29"/>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0"/>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User Acceptance Testing</a:t>
            </a:r>
            <a:endParaRPr/>
          </a:p>
        </p:txBody>
      </p:sp>
      <p:sp>
        <p:nvSpPr>
          <p:cNvPr id="332" name="Google Shape;332;p30"/>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Entails testing an application - but typically from the perspective of an end user.</a:t>
            </a:r>
            <a:endParaRPr/>
          </a:p>
          <a:p>
            <a:pPr indent="-381000" lvl="1" marL="914400" rtl="0" algn="l">
              <a:spcBef>
                <a:spcPts val="0"/>
              </a:spcBef>
              <a:spcAft>
                <a:spcPts val="0"/>
              </a:spcAft>
              <a:buSzPts val="2400"/>
              <a:buChar char="○"/>
            </a:pPr>
            <a:r>
              <a:rPr lang="en-US"/>
              <a:t>This includes </a:t>
            </a:r>
            <a:r>
              <a:rPr b="1" lang="en-US"/>
              <a:t>alpha testing</a:t>
            </a:r>
            <a:r>
              <a:rPr lang="en-US"/>
              <a:t> and </a:t>
            </a:r>
            <a:r>
              <a:rPr b="1" lang="en-US"/>
              <a:t>beta testing</a:t>
            </a:r>
            <a:r>
              <a:rPr lang="en-US"/>
              <a:t>.</a:t>
            </a:r>
            <a:endParaRPr/>
          </a:p>
          <a:p>
            <a:pPr indent="-406400" lvl="0" marL="457200" rtl="0" algn="l">
              <a:spcBef>
                <a:spcPts val="0"/>
              </a:spcBef>
              <a:spcAft>
                <a:spcPts val="0"/>
              </a:spcAft>
              <a:buSzPts val="2800"/>
              <a:buChar char="●"/>
            </a:pPr>
            <a:r>
              <a:rPr lang="en-US"/>
              <a:t>Validates that we’ve actually built the application that the customer needs.</a:t>
            </a:r>
            <a:endParaRPr/>
          </a:p>
          <a:p>
            <a:pPr indent="-406400" lvl="0" marL="457200" rtl="0" algn="l">
              <a:spcBef>
                <a:spcPts val="0"/>
              </a:spcBef>
              <a:spcAft>
                <a:spcPts val="0"/>
              </a:spcAft>
              <a:buSzPts val="2800"/>
              <a:buChar char="●"/>
            </a:pPr>
            <a:r>
              <a:rPr lang="en-US"/>
              <a:t>Key challenge is to differentiate between Defect &amp; Change Request.</a:t>
            </a:r>
            <a:endParaRPr/>
          </a:p>
        </p:txBody>
      </p:sp>
      <p:sp>
        <p:nvSpPr>
          <p:cNvPr id="333" name="Google Shape;333;p30"/>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Functional Testing</a:t>
            </a:r>
            <a:endParaRPr/>
          </a:p>
        </p:txBody>
      </p:sp>
      <p:sp>
        <p:nvSpPr>
          <p:cNvPr id="340" name="Google Shape;340;p31"/>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The goal:</a:t>
            </a:r>
            <a:endParaRPr/>
          </a:p>
          <a:p>
            <a:pPr indent="-381000" lvl="1" marL="914400" rtl="0" algn="l">
              <a:spcBef>
                <a:spcPts val="0"/>
              </a:spcBef>
              <a:spcAft>
                <a:spcPts val="0"/>
              </a:spcAft>
              <a:buSzPts val="2400"/>
              <a:buChar char="○"/>
            </a:pPr>
            <a:r>
              <a:rPr lang="en-US"/>
              <a:t>To test that the application performs all of the tasks that is should perform at a bare minimum.</a:t>
            </a:r>
            <a:endParaRPr/>
          </a:p>
          <a:p>
            <a:pPr indent="-406400" lvl="0" marL="457200" rtl="0" algn="l">
              <a:spcBef>
                <a:spcPts val="0"/>
              </a:spcBef>
              <a:spcAft>
                <a:spcPts val="0"/>
              </a:spcAft>
              <a:buSzPts val="2800"/>
              <a:buChar char="●"/>
            </a:pPr>
            <a:r>
              <a:rPr lang="en-US"/>
              <a:t>A task that software “should” perform is determined by the requirements.</a:t>
            </a:r>
            <a:endParaRPr/>
          </a:p>
          <a:p>
            <a:pPr indent="-406400" lvl="0" marL="457200" rtl="0" algn="l">
              <a:spcBef>
                <a:spcPts val="0"/>
              </a:spcBef>
              <a:spcAft>
                <a:spcPts val="0"/>
              </a:spcAft>
              <a:buSzPts val="2800"/>
              <a:buChar char="●"/>
            </a:pPr>
            <a:r>
              <a:rPr lang="en-US"/>
              <a:t>Example of Functional Requirement:</a:t>
            </a:r>
            <a:endParaRPr/>
          </a:p>
          <a:p>
            <a:pPr indent="-381000" lvl="1" marL="914400" rtl="0" algn="l">
              <a:spcBef>
                <a:spcPts val="0"/>
              </a:spcBef>
              <a:spcAft>
                <a:spcPts val="0"/>
              </a:spcAft>
              <a:buSzPts val="2400"/>
              <a:buChar char="○"/>
            </a:pPr>
            <a:r>
              <a:rPr lang="en-US"/>
              <a:t>A user should be able to upload up to 5 expense reimbursement receipts per request. Allowed formats: .doc, .docx, .pdf, .jpeg. Each document should be less than 5 MBs</a:t>
            </a:r>
            <a:endParaRPr/>
          </a:p>
        </p:txBody>
      </p:sp>
      <p:sp>
        <p:nvSpPr>
          <p:cNvPr id="341" name="Google Shape;341;p31"/>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Non-</a:t>
            </a:r>
            <a:r>
              <a:rPr lang="en-US"/>
              <a:t>f</a:t>
            </a:r>
            <a:r>
              <a:rPr lang="en-US"/>
              <a:t>unctional Testing</a:t>
            </a:r>
            <a:endParaRPr/>
          </a:p>
        </p:txBody>
      </p:sp>
      <p:sp>
        <p:nvSpPr>
          <p:cNvPr id="348" name="Google Shape;348;p32"/>
          <p:cNvSpPr txBox="1"/>
          <p:nvPr>
            <p:ph idx="1" type="body"/>
          </p:nvPr>
        </p:nvSpPr>
        <p:spPr>
          <a:xfrm>
            <a:off x="379960" y="142219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The goal:</a:t>
            </a:r>
            <a:endParaRPr/>
          </a:p>
          <a:p>
            <a:pPr indent="-381000" lvl="1" marL="914400" rtl="0" algn="l">
              <a:spcBef>
                <a:spcPts val="0"/>
              </a:spcBef>
              <a:spcAft>
                <a:spcPts val="0"/>
              </a:spcAft>
              <a:buSzPts val="2400"/>
              <a:buChar char="○"/>
            </a:pPr>
            <a:r>
              <a:rPr lang="en-US"/>
              <a:t>To test the application’s additional metrics. These might include:</a:t>
            </a:r>
            <a:endParaRPr/>
          </a:p>
          <a:p>
            <a:pPr indent="-355600" lvl="2" marL="1371600" rtl="0" algn="l">
              <a:spcBef>
                <a:spcPts val="0"/>
              </a:spcBef>
              <a:spcAft>
                <a:spcPts val="0"/>
              </a:spcAft>
              <a:buSzPts val="2000"/>
              <a:buChar char="■"/>
            </a:pPr>
            <a:r>
              <a:rPr lang="en-US"/>
              <a:t>Performance</a:t>
            </a:r>
            <a:endParaRPr/>
          </a:p>
          <a:p>
            <a:pPr indent="-355600" lvl="2" marL="1371600" rtl="0" algn="l">
              <a:spcBef>
                <a:spcPts val="0"/>
              </a:spcBef>
              <a:spcAft>
                <a:spcPts val="0"/>
              </a:spcAft>
              <a:buSzPts val="2000"/>
              <a:buChar char="■"/>
            </a:pPr>
            <a:r>
              <a:rPr lang="en-US"/>
              <a:t>Security </a:t>
            </a:r>
            <a:endParaRPr/>
          </a:p>
          <a:p>
            <a:pPr indent="0" lvl="0" marL="0" rtl="0" algn="l">
              <a:spcBef>
                <a:spcPts val="560"/>
              </a:spcBef>
              <a:spcAft>
                <a:spcPts val="0"/>
              </a:spcAft>
              <a:buNone/>
            </a:pPr>
            <a:r>
              <a:t/>
            </a:r>
            <a:endParaRPr/>
          </a:p>
          <a:p>
            <a:pPr indent="0" lvl="0" marL="0" rtl="0" algn="l">
              <a:spcBef>
                <a:spcPts val="560"/>
              </a:spcBef>
              <a:spcAft>
                <a:spcPts val="0"/>
              </a:spcAft>
              <a:buNone/>
            </a:pPr>
            <a:r>
              <a:rPr b="1" lang="en-US"/>
              <a:t>NOTE</a:t>
            </a:r>
            <a:r>
              <a:rPr lang="en-US"/>
              <a:t>: An application can be functional and fail all non-functional tests.</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US"/>
              <a:t>Example of a Non-Functional Requirement:</a:t>
            </a:r>
            <a:endParaRPr/>
          </a:p>
          <a:p>
            <a:pPr indent="-381000" lvl="1" marL="914400" rtl="0" algn="l">
              <a:spcBef>
                <a:spcPts val="0"/>
              </a:spcBef>
              <a:spcAft>
                <a:spcPts val="0"/>
              </a:spcAft>
              <a:buSzPts val="2400"/>
              <a:buChar char="–"/>
            </a:pPr>
            <a:r>
              <a:rPr lang="en-US"/>
              <a:t>Each expense reimbursement receipt should be uploaded within 10 seconds.</a:t>
            </a:r>
            <a:endParaRPr/>
          </a:p>
        </p:txBody>
      </p:sp>
      <p:sp>
        <p:nvSpPr>
          <p:cNvPr id="349" name="Google Shape;349;p32"/>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idx="1" type="body"/>
          </p:nvPr>
        </p:nvSpPr>
        <p:spPr>
          <a:xfrm>
            <a:off x="4708408" y="1538839"/>
            <a:ext cx="4107600" cy="2416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b="1" lang="en-US"/>
              <a:t>Negative Testing:</a:t>
            </a:r>
            <a:r>
              <a:rPr lang="en-US"/>
              <a:t> Negative Testing means trying to break the software by creating situations that try extreme inputs or exploit fringe combinations and verifying if the software handles the situation gracefully or not.</a:t>
            </a:r>
            <a:endParaRPr/>
          </a:p>
        </p:txBody>
      </p:sp>
      <p:sp>
        <p:nvSpPr>
          <p:cNvPr id="356" name="Google Shape;356;p33"/>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Positive &amp; Negative Testing</a:t>
            </a:r>
            <a:endParaRPr/>
          </a:p>
        </p:txBody>
      </p:sp>
      <p:sp>
        <p:nvSpPr>
          <p:cNvPr id="357" name="Google Shape;357;p33"/>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8" name="Google Shape;358;p33"/>
          <p:cNvSpPr txBox="1"/>
          <p:nvPr>
            <p:ph idx="2" type="body"/>
          </p:nvPr>
        </p:nvSpPr>
        <p:spPr>
          <a:xfrm>
            <a:off x="351125" y="1540333"/>
            <a:ext cx="4113900" cy="20187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b="1" lang="en-US"/>
              <a:t>Positive Testing:</a:t>
            </a:r>
            <a:r>
              <a:rPr lang="en-US"/>
              <a:t> </a:t>
            </a:r>
            <a:r>
              <a:rPr lang="en-US"/>
              <a:t>Positive Testing means verifying if the software works as per requirements specifications - both from an expected behavior as well as error handling point of view.</a:t>
            </a:r>
            <a:endParaRPr/>
          </a:p>
          <a:p>
            <a:pPr indent="0" lvl="0" marL="0" rtl="0" algn="l">
              <a:spcBef>
                <a:spcPts val="400"/>
              </a:spcBef>
              <a:spcAft>
                <a:spcPts val="0"/>
              </a:spcAft>
              <a:buNone/>
            </a:pPr>
            <a:r>
              <a:t/>
            </a:r>
            <a:endParaRPr/>
          </a:p>
        </p:txBody>
      </p:sp>
      <p:sp>
        <p:nvSpPr>
          <p:cNvPr id="359" name="Google Shape;359;p33"/>
          <p:cNvSpPr txBox="1"/>
          <p:nvPr>
            <p:ph idx="3" type="body"/>
          </p:nvPr>
        </p:nvSpPr>
        <p:spPr>
          <a:xfrm>
            <a:off x="4605283" y="4047609"/>
            <a:ext cx="4107600" cy="2416800"/>
          </a:xfrm>
          <a:prstGeom prst="rect">
            <a:avLst/>
          </a:prstGeom>
        </p:spPr>
        <p:txBody>
          <a:bodyPr anchorCtr="0" anchor="t" bIns="91425" lIns="91425" spcFirstLastPara="1" rIns="91425" wrap="square" tIns="91425">
            <a:noAutofit/>
          </a:bodyPr>
          <a:lstStyle/>
          <a:p>
            <a:pPr indent="-330200" lvl="0" marL="457200" rtl="0" algn="l">
              <a:spcBef>
                <a:spcPts val="400"/>
              </a:spcBef>
              <a:spcAft>
                <a:spcPts val="0"/>
              </a:spcAft>
              <a:buSzPts val="1600"/>
              <a:buChar char="•"/>
            </a:pPr>
            <a:r>
              <a:rPr lang="en-US" sz="1600"/>
              <a:t>Example: Uploading 100 images at the same time.</a:t>
            </a:r>
            <a:endParaRPr sz="1600"/>
          </a:p>
          <a:p>
            <a:pPr indent="-330200" lvl="0" marL="457200" rtl="0" algn="l">
              <a:spcBef>
                <a:spcPts val="0"/>
              </a:spcBef>
              <a:spcAft>
                <a:spcPts val="0"/>
              </a:spcAft>
              <a:buSzPts val="1600"/>
              <a:buChar char="•"/>
            </a:pPr>
            <a:r>
              <a:rPr lang="en-US" sz="1600"/>
              <a:t>Example: Uploading video files instead of images.</a:t>
            </a:r>
            <a:endParaRPr sz="1600"/>
          </a:p>
          <a:p>
            <a:pPr indent="-330200" lvl="0" marL="457200" rtl="0" algn="l">
              <a:spcBef>
                <a:spcPts val="0"/>
              </a:spcBef>
              <a:spcAft>
                <a:spcPts val="0"/>
              </a:spcAft>
              <a:buSzPts val="1600"/>
              <a:buChar char="•"/>
            </a:pPr>
            <a:r>
              <a:rPr lang="en-US" sz="1600"/>
              <a:t>Example: Uploading an image that is 100 MBs.</a:t>
            </a:r>
            <a:endParaRPr sz="1600"/>
          </a:p>
          <a:p>
            <a:pPr indent="-330200" lvl="0" marL="457200" rtl="0" algn="l">
              <a:spcBef>
                <a:spcPts val="0"/>
              </a:spcBef>
              <a:spcAft>
                <a:spcPts val="0"/>
              </a:spcAft>
              <a:buSzPts val="1600"/>
              <a:buChar char="•"/>
            </a:pPr>
            <a:r>
              <a:rPr lang="en-US" sz="1600"/>
              <a:t>In all these cases, the software should not freeze/crash and instead give the expected error messages.</a:t>
            </a:r>
            <a:endParaRPr sz="1600"/>
          </a:p>
        </p:txBody>
      </p:sp>
      <p:sp>
        <p:nvSpPr>
          <p:cNvPr id="360" name="Google Shape;360;p33"/>
          <p:cNvSpPr txBox="1"/>
          <p:nvPr>
            <p:ph idx="4" type="body"/>
          </p:nvPr>
        </p:nvSpPr>
        <p:spPr>
          <a:xfrm>
            <a:off x="198725" y="3574424"/>
            <a:ext cx="4113900" cy="3014100"/>
          </a:xfrm>
          <a:prstGeom prst="rect">
            <a:avLst/>
          </a:prstGeom>
        </p:spPr>
        <p:txBody>
          <a:bodyPr anchorCtr="0" anchor="t" bIns="91425" lIns="91425" spcFirstLastPara="1" rIns="91425" wrap="square" tIns="91425">
            <a:noAutofit/>
          </a:bodyPr>
          <a:lstStyle/>
          <a:p>
            <a:pPr indent="-330200" lvl="0" marL="457200" rtl="0" algn="l">
              <a:spcBef>
                <a:spcPts val="400"/>
              </a:spcBef>
              <a:spcAft>
                <a:spcPts val="0"/>
              </a:spcAft>
              <a:buSzPts val="1600"/>
              <a:buChar char="•"/>
            </a:pPr>
            <a:r>
              <a:rPr lang="en-US" sz="1600"/>
              <a:t>Example: Imagine that in a software, a User’s Profile is expected to support uploading of up to 5 images in the JPEG format with each image less than or equal to 5MBs. The software is also expected to throw errors if more than 5 images or images in other format or images bigger than 5 MBs are uploaded. </a:t>
            </a:r>
            <a:endParaRPr sz="1600"/>
          </a:p>
          <a:p>
            <a:pPr indent="-330200" lvl="0" marL="457200" rtl="0" algn="l">
              <a:spcBef>
                <a:spcPts val="0"/>
              </a:spcBef>
              <a:spcAft>
                <a:spcPts val="0"/>
              </a:spcAft>
              <a:buSzPts val="1600"/>
              <a:buChar char="•"/>
            </a:pPr>
            <a:r>
              <a:rPr lang="en-US" sz="1600"/>
              <a:t>Positive testing means checking each of these rules and verifying that software works accordingly.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SDLC</a:t>
            </a:r>
            <a:endParaRPr/>
          </a:p>
        </p:txBody>
      </p:sp>
      <p:sp>
        <p:nvSpPr>
          <p:cNvPr id="220" name="Google Shape;220;p16"/>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sp>
        <p:nvSpPr>
          <p:cNvPr id="221" name="Google Shape;221;p16"/>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2" name="Google Shape;222;p16"/>
          <p:cNvPicPr preferRelativeResize="0"/>
          <p:nvPr/>
        </p:nvPicPr>
        <p:blipFill>
          <a:blip r:embed="rId3">
            <a:alphaModFix/>
          </a:blip>
          <a:stretch>
            <a:fillRect/>
          </a:stretch>
        </p:blipFill>
        <p:spPr>
          <a:xfrm>
            <a:off x="50" y="1377783"/>
            <a:ext cx="9144002" cy="507938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Smoke Testing &amp; Sanity Testing</a:t>
            </a:r>
            <a:endParaRPr/>
          </a:p>
        </p:txBody>
      </p:sp>
      <p:sp>
        <p:nvSpPr>
          <p:cNvPr id="367" name="Google Shape;367;p34"/>
          <p:cNvSpPr txBox="1"/>
          <p:nvPr>
            <p:ph idx="1" type="body"/>
          </p:nvPr>
        </p:nvSpPr>
        <p:spPr>
          <a:xfrm>
            <a:off x="380010" y="1481446"/>
            <a:ext cx="4009200" cy="4526100"/>
          </a:xfrm>
          <a:prstGeom prst="rect">
            <a:avLst/>
          </a:prstGeom>
        </p:spPr>
        <p:txBody>
          <a:bodyPr anchorCtr="0" anchor="t" bIns="91425" lIns="91425" spcFirstLastPara="1" rIns="91425" wrap="square" tIns="91425">
            <a:noAutofit/>
          </a:bodyPr>
          <a:lstStyle/>
          <a:p>
            <a:pPr indent="-368300" lvl="0" marL="457200" rtl="0" algn="l">
              <a:spcBef>
                <a:spcPts val="560"/>
              </a:spcBef>
              <a:spcAft>
                <a:spcPts val="0"/>
              </a:spcAft>
              <a:buSzPts val="2200"/>
              <a:buChar char="•"/>
            </a:pPr>
            <a:r>
              <a:rPr lang="en-US" sz="2200"/>
              <a:t>Smoke Testing means testing the important features of the software to see if they work as per the specifications.</a:t>
            </a:r>
            <a:endParaRPr sz="2200"/>
          </a:p>
          <a:p>
            <a:pPr indent="-368300" lvl="0" marL="457200" rtl="0" algn="l">
              <a:spcBef>
                <a:spcPts val="0"/>
              </a:spcBef>
              <a:spcAft>
                <a:spcPts val="0"/>
              </a:spcAft>
              <a:buSzPts val="2200"/>
              <a:buChar char="•"/>
            </a:pPr>
            <a:r>
              <a:rPr lang="en-US" sz="2200"/>
              <a:t>Smoke testing is typically used when initial builds of the software are developed for the first time.</a:t>
            </a:r>
            <a:endParaRPr sz="2200"/>
          </a:p>
          <a:p>
            <a:pPr indent="-368300" lvl="0" marL="457200" rtl="0" algn="l">
              <a:spcBef>
                <a:spcPts val="0"/>
              </a:spcBef>
              <a:spcAft>
                <a:spcPts val="0"/>
              </a:spcAft>
              <a:buSzPts val="2200"/>
              <a:buChar char="•"/>
            </a:pPr>
            <a:r>
              <a:rPr lang="en-US" sz="2200"/>
              <a:t>Once stable, smoke tests can be automated.</a:t>
            </a:r>
            <a:endParaRPr sz="2200"/>
          </a:p>
        </p:txBody>
      </p:sp>
      <p:sp>
        <p:nvSpPr>
          <p:cNvPr id="368" name="Google Shape;368;p34"/>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en-US"/>
              <a:t>‹#›</a:t>
            </a:fld>
            <a:endParaRPr b="1"/>
          </a:p>
        </p:txBody>
      </p:sp>
      <p:sp>
        <p:nvSpPr>
          <p:cNvPr id="369" name="Google Shape;369;p34"/>
          <p:cNvSpPr txBox="1"/>
          <p:nvPr>
            <p:ph idx="2" type="body"/>
          </p:nvPr>
        </p:nvSpPr>
        <p:spPr>
          <a:xfrm>
            <a:off x="4644440" y="1481446"/>
            <a:ext cx="4009200" cy="4526100"/>
          </a:xfrm>
          <a:prstGeom prst="rect">
            <a:avLst/>
          </a:prstGeom>
        </p:spPr>
        <p:txBody>
          <a:bodyPr anchorCtr="0" anchor="t" bIns="91425" lIns="91425" spcFirstLastPara="1" rIns="91425" wrap="square" tIns="91425">
            <a:noAutofit/>
          </a:bodyPr>
          <a:lstStyle/>
          <a:p>
            <a:pPr indent="-368300" lvl="0" marL="457200" rtl="0" algn="l">
              <a:spcBef>
                <a:spcPts val="560"/>
              </a:spcBef>
              <a:spcAft>
                <a:spcPts val="0"/>
              </a:spcAft>
              <a:buSzPts val="2200"/>
              <a:buChar char="•"/>
            </a:pPr>
            <a:r>
              <a:rPr lang="en-US" sz="2200"/>
              <a:t>Sanity Testing means testing newly developed features or defects fixed in a new build created during later revisions of the software.</a:t>
            </a:r>
            <a:endParaRPr sz="2200"/>
          </a:p>
          <a:p>
            <a:pPr indent="-368300" lvl="0" marL="457200" rtl="0" algn="l">
              <a:spcBef>
                <a:spcPts val="0"/>
              </a:spcBef>
              <a:spcAft>
                <a:spcPts val="0"/>
              </a:spcAft>
              <a:buSzPts val="2200"/>
              <a:buChar char="•"/>
            </a:pPr>
            <a:r>
              <a:rPr lang="en-US" sz="2200"/>
              <a:t>Sanity Testing also focuses on regression testing.</a:t>
            </a:r>
            <a:endParaRPr sz="2200"/>
          </a:p>
          <a:p>
            <a:pPr indent="-368300" lvl="0" marL="457200" rtl="0" algn="l">
              <a:spcBef>
                <a:spcPts val="0"/>
              </a:spcBef>
              <a:spcAft>
                <a:spcPts val="0"/>
              </a:spcAft>
              <a:buSzPts val="2200"/>
              <a:buChar char="•"/>
            </a:pPr>
            <a:r>
              <a:rPr lang="en-US" sz="2200"/>
              <a:t>The regression tests part sanity testing can be automated.</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Test Driven Development (TDD)</a:t>
            </a:r>
            <a:endParaRPr/>
          </a:p>
        </p:txBody>
      </p:sp>
      <p:sp>
        <p:nvSpPr>
          <p:cNvPr id="376" name="Google Shape;376;p35"/>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Emphasizes creating and writing test cases before we begin developing the application.</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p:txBody>
      </p:sp>
      <p:sp>
        <p:nvSpPr>
          <p:cNvPr id="377" name="Google Shape;377;p35"/>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35"/>
          <p:cNvSpPr txBox="1"/>
          <p:nvPr/>
        </p:nvSpPr>
        <p:spPr>
          <a:xfrm>
            <a:off x="3111325" y="3409675"/>
            <a:ext cx="5570100" cy="17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“But there’s no code! I don’t know what to test!”</a:t>
            </a:r>
            <a:endParaRPr sz="2200"/>
          </a:p>
          <a:p>
            <a:pPr indent="-368300" lvl="0" marL="457200" rtl="0" algn="l">
              <a:spcBef>
                <a:spcPts val="0"/>
              </a:spcBef>
              <a:spcAft>
                <a:spcPts val="0"/>
              </a:spcAft>
              <a:buSzPts val="2200"/>
              <a:buChar char="-"/>
            </a:pPr>
            <a:r>
              <a:rPr lang="en-US" sz="2200"/>
              <a:t>Developers Everywhere</a:t>
            </a:r>
            <a:endParaRPr sz="2200"/>
          </a:p>
        </p:txBody>
      </p:sp>
      <p:sp>
        <p:nvSpPr>
          <p:cNvPr id="379" name="Google Shape;379;p35"/>
          <p:cNvSpPr txBox="1"/>
          <p:nvPr/>
        </p:nvSpPr>
        <p:spPr>
          <a:xfrm>
            <a:off x="3111325" y="5164375"/>
            <a:ext cx="5652900" cy="25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“The perfect time to test your application is before you’ve written it.”</a:t>
            </a:r>
            <a:endParaRPr sz="2200"/>
          </a:p>
          <a:p>
            <a:pPr indent="-368300" lvl="0" marL="457200" rtl="0" algn="l">
              <a:spcBef>
                <a:spcPts val="0"/>
              </a:spcBef>
              <a:spcAft>
                <a:spcPts val="0"/>
              </a:spcAft>
              <a:buSzPts val="2200"/>
              <a:buChar char="-"/>
            </a:pPr>
            <a:r>
              <a:rPr lang="en-US" sz="2200"/>
              <a:t>Some Developer</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Benefits of TDD</a:t>
            </a:r>
            <a:endParaRPr/>
          </a:p>
        </p:txBody>
      </p:sp>
      <p:sp>
        <p:nvSpPr>
          <p:cNvPr id="386" name="Google Shape;386;p36"/>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The Obvious Benefit: All of your tests are already written!</a:t>
            </a:r>
            <a:endParaRPr/>
          </a:p>
          <a:p>
            <a:pPr indent="-406400" lvl="0" marL="457200" rtl="0" algn="l">
              <a:spcBef>
                <a:spcPts val="0"/>
              </a:spcBef>
              <a:spcAft>
                <a:spcPts val="0"/>
              </a:spcAft>
              <a:buSzPts val="2800"/>
              <a:buChar char="●"/>
            </a:pPr>
            <a:r>
              <a:rPr lang="en-US"/>
              <a:t>Less Apparent Benefits:</a:t>
            </a:r>
            <a:endParaRPr/>
          </a:p>
          <a:p>
            <a:pPr indent="-381000" lvl="1" marL="914400" rtl="0" algn="l">
              <a:spcBef>
                <a:spcPts val="0"/>
              </a:spcBef>
              <a:spcAft>
                <a:spcPts val="0"/>
              </a:spcAft>
              <a:buSzPts val="2400"/>
              <a:buChar char="○"/>
            </a:pPr>
            <a:r>
              <a:rPr lang="en-US"/>
              <a:t>It provides more </a:t>
            </a:r>
            <a:r>
              <a:rPr b="1" lang="en-US"/>
              <a:t>direction </a:t>
            </a:r>
            <a:r>
              <a:rPr lang="en-US"/>
              <a:t>during the development process.</a:t>
            </a:r>
            <a:endParaRPr/>
          </a:p>
          <a:p>
            <a:pPr indent="-381000" lvl="1" marL="914400" rtl="0" algn="l">
              <a:spcBef>
                <a:spcPts val="0"/>
              </a:spcBef>
              <a:spcAft>
                <a:spcPts val="0"/>
              </a:spcAft>
              <a:buSzPts val="2400"/>
              <a:buChar char="○"/>
            </a:pPr>
            <a:r>
              <a:rPr lang="en-US"/>
              <a:t>It saves </a:t>
            </a:r>
            <a:r>
              <a:rPr b="1" lang="en-US"/>
              <a:t>time </a:t>
            </a:r>
            <a:r>
              <a:rPr lang="en-US"/>
              <a:t>during the development process.</a:t>
            </a:r>
            <a:endParaRPr/>
          </a:p>
        </p:txBody>
      </p:sp>
      <p:sp>
        <p:nvSpPr>
          <p:cNvPr id="387" name="Google Shape;387;p36"/>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But What Should I Test?</a:t>
            </a:r>
            <a:endParaRPr/>
          </a:p>
        </p:txBody>
      </p:sp>
      <p:sp>
        <p:nvSpPr>
          <p:cNvPr id="394" name="Google Shape;394;p37"/>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The Bad Answer: “Everything.”</a:t>
            </a:r>
            <a:endParaRPr/>
          </a:p>
          <a:p>
            <a:pPr indent="-381000" lvl="1" marL="914400" rtl="0" algn="l">
              <a:spcBef>
                <a:spcPts val="0"/>
              </a:spcBef>
              <a:spcAft>
                <a:spcPts val="0"/>
              </a:spcAft>
              <a:buSzPts val="2400"/>
              <a:buChar char="○"/>
            </a:pPr>
            <a:r>
              <a:rPr lang="en-US"/>
              <a:t>Testing for testing’s sake isn’t strategic.</a:t>
            </a:r>
            <a:endParaRPr/>
          </a:p>
          <a:p>
            <a:pPr indent="-381000" lvl="1" marL="914400" rtl="0" algn="l">
              <a:spcBef>
                <a:spcPts val="0"/>
              </a:spcBef>
              <a:spcAft>
                <a:spcPts val="0"/>
              </a:spcAft>
              <a:buSzPts val="2400"/>
              <a:buChar char="○"/>
            </a:pPr>
            <a:r>
              <a:rPr lang="en-US"/>
              <a:t>Code coverage isn’t everything.</a:t>
            </a:r>
            <a:endParaRPr/>
          </a:p>
          <a:p>
            <a:pPr indent="-406400" lvl="0" marL="457200" rtl="0" algn="l">
              <a:spcBef>
                <a:spcPts val="0"/>
              </a:spcBef>
              <a:spcAft>
                <a:spcPts val="0"/>
              </a:spcAft>
              <a:buSzPts val="2800"/>
              <a:buChar char="●"/>
            </a:pPr>
            <a:r>
              <a:rPr lang="en-US"/>
              <a:t>The Better Answer: “The Requirements”</a:t>
            </a:r>
            <a:endParaRPr/>
          </a:p>
        </p:txBody>
      </p:sp>
      <p:sp>
        <p:nvSpPr>
          <p:cNvPr id="395" name="Google Shape;395;p37"/>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Requirements Traceability Matrix</a:t>
            </a:r>
            <a:endParaRPr/>
          </a:p>
        </p:txBody>
      </p:sp>
      <p:sp>
        <p:nvSpPr>
          <p:cNvPr id="402" name="Google Shape;402;p38"/>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3" name="Google Shape;403;p38"/>
          <p:cNvPicPr preferRelativeResize="0"/>
          <p:nvPr/>
        </p:nvPicPr>
        <p:blipFill>
          <a:blip r:embed="rId3">
            <a:alphaModFix/>
          </a:blip>
          <a:stretch>
            <a:fillRect/>
          </a:stretch>
        </p:blipFill>
        <p:spPr>
          <a:xfrm>
            <a:off x="76200" y="1295550"/>
            <a:ext cx="8988799" cy="5433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9"/>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Reporting</a:t>
            </a:r>
            <a:endParaRPr/>
          </a:p>
        </p:txBody>
      </p:sp>
      <p:sp>
        <p:nvSpPr>
          <p:cNvPr id="410" name="Google Shape;410;p39"/>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Test Case was written and executed.</a:t>
            </a:r>
            <a:endParaRPr/>
          </a:p>
          <a:p>
            <a:pPr indent="-406400" lvl="0" marL="457200" rtl="0" algn="l">
              <a:spcBef>
                <a:spcPts val="0"/>
              </a:spcBef>
              <a:spcAft>
                <a:spcPts val="0"/>
              </a:spcAft>
              <a:buSzPts val="2800"/>
              <a:buChar char="•"/>
            </a:pPr>
            <a:r>
              <a:rPr lang="en-US"/>
              <a:t>Actual Result was not equal to Expected Result.</a:t>
            </a:r>
            <a:endParaRPr/>
          </a:p>
          <a:p>
            <a:pPr indent="-406400" lvl="0" marL="457200" rtl="0" algn="l">
              <a:spcBef>
                <a:spcPts val="0"/>
              </a:spcBef>
              <a:spcAft>
                <a:spcPts val="0"/>
              </a:spcAft>
              <a:buSzPts val="2800"/>
              <a:buChar char="•"/>
            </a:pPr>
            <a:r>
              <a:rPr lang="en-US"/>
              <a:t>Test Case Failed.</a:t>
            </a:r>
            <a:endParaRPr/>
          </a:p>
          <a:p>
            <a:pPr indent="-406400" lvl="0" marL="457200" rtl="0" algn="l">
              <a:spcBef>
                <a:spcPts val="0"/>
              </a:spcBef>
              <a:spcAft>
                <a:spcPts val="0"/>
              </a:spcAft>
              <a:buSzPts val="2800"/>
              <a:buChar char="•"/>
            </a:pPr>
            <a:r>
              <a:rPr lang="en-US"/>
              <a:t>Defect found and reported (logged into Defect Management tool).</a:t>
            </a:r>
            <a:endParaRPr/>
          </a:p>
          <a:p>
            <a:pPr indent="-406400" lvl="0" marL="457200" rtl="0" algn="l">
              <a:spcBef>
                <a:spcPts val="0"/>
              </a:spcBef>
              <a:spcAft>
                <a:spcPts val="0"/>
              </a:spcAft>
              <a:buSzPts val="2800"/>
              <a:buChar char="•"/>
            </a:pPr>
            <a:r>
              <a:rPr lang="en-US"/>
              <a:t>No. 1 reason for defect rejection: Defect not </a:t>
            </a:r>
            <a:r>
              <a:rPr lang="en-US"/>
              <a:t>reproducible</a:t>
            </a:r>
            <a:r>
              <a:rPr lang="en-US"/>
              <a:t>.</a:t>
            </a:r>
            <a:endParaRPr/>
          </a:p>
        </p:txBody>
      </p:sp>
      <p:sp>
        <p:nvSpPr>
          <p:cNvPr id="411" name="Google Shape;411;p39"/>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0"/>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Reporting</a:t>
            </a:r>
            <a:endParaRPr/>
          </a:p>
        </p:txBody>
      </p:sp>
      <p:sp>
        <p:nvSpPr>
          <p:cNvPr id="418" name="Google Shape;418;p40"/>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Defect ID</a:t>
            </a:r>
            <a:endParaRPr/>
          </a:p>
          <a:p>
            <a:pPr indent="-406400" lvl="0" marL="457200" rtl="0" algn="l">
              <a:spcBef>
                <a:spcPts val="0"/>
              </a:spcBef>
              <a:spcAft>
                <a:spcPts val="0"/>
              </a:spcAft>
              <a:buSzPts val="2800"/>
              <a:buChar char="•"/>
            </a:pPr>
            <a:r>
              <a:rPr lang="en-US"/>
              <a:t>Feature / Use Case ID</a:t>
            </a:r>
            <a:endParaRPr/>
          </a:p>
          <a:p>
            <a:pPr indent="-406400" lvl="0" marL="457200" rtl="0" algn="l">
              <a:spcBef>
                <a:spcPts val="0"/>
              </a:spcBef>
              <a:spcAft>
                <a:spcPts val="0"/>
              </a:spcAft>
              <a:buSzPts val="2800"/>
              <a:buChar char="•"/>
            </a:pPr>
            <a:r>
              <a:rPr lang="en-US"/>
              <a:t>Test Case ID</a:t>
            </a:r>
            <a:endParaRPr/>
          </a:p>
          <a:p>
            <a:pPr indent="-406400" lvl="0" marL="457200" rtl="0" algn="l">
              <a:spcBef>
                <a:spcPts val="0"/>
              </a:spcBef>
              <a:spcAft>
                <a:spcPts val="0"/>
              </a:spcAft>
              <a:buSzPts val="2800"/>
              <a:buChar char="•"/>
            </a:pPr>
            <a:r>
              <a:rPr lang="en-US"/>
              <a:t>Defect Description</a:t>
            </a:r>
            <a:endParaRPr/>
          </a:p>
          <a:p>
            <a:pPr indent="-406400" lvl="0" marL="457200" rtl="0" algn="l">
              <a:spcBef>
                <a:spcPts val="0"/>
              </a:spcBef>
              <a:spcAft>
                <a:spcPts val="0"/>
              </a:spcAft>
              <a:buSzPts val="2800"/>
              <a:buChar char="•"/>
            </a:pPr>
            <a:r>
              <a:rPr lang="en-US"/>
              <a:t>Urgency of the defect</a:t>
            </a:r>
            <a:endParaRPr/>
          </a:p>
          <a:p>
            <a:pPr indent="-406400" lvl="0" marL="457200" rtl="0" algn="l">
              <a:spcBef>
                <a:spcPts val="0"/>
              </a:spcBef>
              <a:spcAft>
                <a:spcPts val="0"/>
              </a:spcAft>
              <a:buSzPts val="2800"/>
              <a:buChar char="•"/>
            </a:pPr>
            <a:r>
              <a:rPr lang="en-US"/>
              <a:t>Impact of the defect</a:t>
            </a:r>
            <a:endParaRPr/>
          </a:p>
          <a:p>
            <a:pPr indent="-406400" lvl="0" marL="457200" rtl="0" algn="l">
              <a:spcBef>
                <a:spcPts val="0"/>
              </a:spcBef>
              <a:spcAft>
                <a:spcPts val="0"/>
              </a:spcAft>
              <a:buSzPts val="2800"/>
              <a:buChar char="•"/>
            </a:pPr>
            <a:r>
              <a:rPr lang="en-US"/>
              <a:t>Timestamp</a:t>
            </a:r>
            <a:endParaRPr/>
          </a:p>
          <a:p>
            <a:pPr indent="-406400" lvl="0" marL="457200" rtl="0" algn="l">
              <a:spcBef>
                <a:spcPts val="0"/>
              </a:spcBef>
              <a:spcAft>
                <a:spcPts val="0"/>
              </a:spcAft>
              <a:buSzPts val="2800"/>
              <a:buChar char="•"/>
            </a:pPr>
            <a:r>
              <a:rPr lang="en-US"/>
              <a:t>Tester who found the defect</a:t>
            </a:r>
            <a:endParaRPr/>
          </a:p>
          <a:p>
            <a:pPr indent="-406400" lvl="0" marL="457200" rtl="0" algn="l">
              <a:spcBef>
                <a:spcPts val="0"/>
              </a:spcBef>
              <a:spcAft>
                <a:spcPts val="0"/>
              </a:spcAft>
              <a:buSzPts val="2800"/>
              <a:buChar char="•"/>
            </a:pPr>
            <a:r>
              <a:rPr lang="en-US"/>
              <a:t>Screenshot of actual result.</a:t>
            </a:r>
            <a:endParaRPr/>
          </a:p>
          <a:p>
            <a:pPr indent="-406400" lvl="0" marL="457200" rtl="0" algn="l">
              <a:spcBef>
                <a:spcPts val="0"/>
              </a:spcBef>
              <a:spcAft>
                <a:spcPts val="0"/>
              </a:spcAft>
              <a:buSzPts val="2800"/>
              <a:buChar char="•"/>
            </a:pPr>
            <a:r>
              <a:rPr lang="en-US"/>
              <a:t>Test Data that was used for testing.</a:t>
            </a:r>
            <a:endParaRPr/>
          </a:p>
        </p:txBody>
      </p:sp>
      <p:sp>
        <p:nvSpPr>
          <p:cNvPr id="419" name="Google Shape;419;p40"/>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1"/>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Life Cycle</a:t>
            </a:r>
            <a:endParaRPr/>
          </a:p>
        </p:txBody>
      </p:sp>
      <p:sp>
        <p:nvSpPr>
          <p:cNvPr id="426" name="Google Shape;426;p41"/>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27" name="Google Shape;427;p41"/>
          <p:cNvPicPr preferRelativeResize="0"/>
          <p:nvPr/>
        </p:nvPicPr>
        <p:blipFill>
          <a:blip r:embed="rId3">
            <a:alphaModFix/>
          </a:blip>
          <a:stretch>
            <a:fillRect/>
          </a:stretch>
        </p:blipFill>
        <p:spPr>
          <a:xfrm>
            <a:off x="906776" y="1295550"/>
            <a:ext cx="7330449" cy="553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2"/>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Priority &amp; Severity</a:t>
            </a:r>
            <a:endParaRPr/>
          </a:p>
        </p:txBody>
      </p:sp>
      <p:sp>
        <p:nvSpPr>
          <p:cNvPr id="434" name="Google Shape;434;p42"/>
          <p:cNvSpPr txBox="1"/>
          <p:nvPr>
            <p:ph idx="1" type="body"/>
          </p:nvPr>
        </p:nvSpPr>
        <p:spPr>
          <a:xfrm>
            <a:off x="380005" y="1481450"/>
            <a:ext cx="41820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Defect Severity</a:t>
            </a:r>
            <a:endParaRPr/>
          </a:p>
          <a:p>
            <a:pPr indent="-381000" lvl="1" marL="914400" rtl="0" algn="l">
              <a:spcBef>
                <a:spcPts val="480"/>
              </a:spcBef>
              <a:spcAft>
                <a:spcPts val="0"/>
              </a:spcAft>
              <a:buSzPts val="2400"/>
              <a:buChar char="–"/>
            </a:pPr>
            <a:r>
              <a:rPr lang="en-US"/>
              <a:t>the severity of a defect would indicate the effect it has on the system in terms of its impact.</a:t>
            </a:r>
            <a:endParaRPr/>
          </a:p>
          <a:p>
            <a:pPr indent="-406400" lvl="0" marL="457200" rtl="0" algn="l">
              <a:spcBef>
                <a:spcPts val="560"/>
              </a:spcBef>
              <a:spcAft>
                <a:spcPts val="0"/>
              </a:spcAft>
              <a:buSzPts val="2800"/>
              <a:buChar char="•"/>
            </a:pPr>
            <a:r>
              <a:rPr lang="en-US"/>
              <a:t>Defect Priority</a:t>
            </a:r>
            <a:endParaRPr/>
          </a:p>
          <a:p>
            <a:pPr indent="-381000" lvl="1" marL="914400" rtl="0" algn="l">
              <a:spcBef>
                <a:spcPts val="480"/>
              </a:spcBef>
              <a:spcAft>
                <a:spcPts val="0"/>
              </a:spcAft>
              <a:buSzPts val="2400"/>
              <a:buChar char="–"/>
            </a:pPr>
            <a:r>
              <a:rPr lang="en-US"/>
              <a:t>The priority of a defect would indicate the urgency with which it would need to be fixed.</a:t>
            </a:r>
            <a:endParaRPr/>
          </a:p>
        </p:txBody>
      </p:sp>
      <p:sp>
        <p:nvSpPr>
          <p:cNvPr id="435" name="Google Shape;435;p42"/>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36" name="Google Shape;436;p42"/>
          <p:cNvPicPr preferRelativeResize="0"/>
          <p:nvPr/>
        </p:nvPicPr>
        <p:blipFill>
          <a:blip r:embed="rId3">
            <a:alphaModFix/>
          </a:blip>
          <a:stretch>
            <a:fillRect/>
          </a:stretch>
        </p:blipFill>
        <p:spPr>
          <a:xfrm>
            <a:off x="4707155" y="2292725"/>
            <a:ext cx="4277196" cy="29976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3"/>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Defect Priority &amp; Severity</a:t>
            </a:r>
            <a:endParaRPr/>
          </a:p>
        </p:txBody>
      </p:sp>
      <p:sp>
        <p:nvSpPr>
          <p:cNvPr id="443" name="Google Shape;443;p43"/>
          <p:cNvSpPr txBox="1"/>
          <p:nvPr>
            <p:ph idx="1" type="body"/>
          </p:nvPr>
        </p:nvSpPr>
        <p:spPr>
          <a:xfrm>
            <a:off x="379995" y="1481450"/>
            <a:ext cx="84333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A defect is classified as S1 (Critical) when the issue has impact on wide range of users and the application is almost unusable e.g. Large number of users are unable to login to Facebook.</a:t>
            </a:r>
            <a:endParaRPr/>
          </a:p>
          <a:p>
            <a:pPr indent="-406400" lvl="0" marL="457200" rtl="0" algn="l">
              <a:spcBef>
                <a:spcPts val="560"/>
              </a:spcBef>
              <a:spcAft>
                <a:spcPts val="0"/>
              </a:spcAft>
              <a:buSzPts val="2800"/>
              <a:buChar char="•"/>
            </a:pPr>
            <a:r>
              <a:rPr lang="en-US"/>
              <a:t>A P1S1 defect means that the system has been rendered unusable and the issues must be resolved immediately.</a:t>
            </a:r>
            <a:endParaRPr/>
          </a:p>
          <a:p>
            <a:pPr indent="-406400" lvl="0" marL="457200" rtl="0" algn="l">
              <a:spcBef>
                <a:spcPts val="560"/>
              </a:spcBef>
              <a:spcAft>
                <a:spcPts val="0"/>
              </a:spcAft>
              <a:buSzPts val="2800"/>
              <a:buChar char="•"/>
            </a:pPr>
            <a:r>
              <a:rPr lang="en-US"/>
              <a:t>Severity &amp; Priority is used to rationalize decision making since any team will always have only limited resources.</a:t>
            </a:r>
            <a:endParaRPr/>
          </a:p>
        </p:txBody>
      </p:sp>
      <p:sp>
        <p:nvSpPr>
          <p:cNvPr id="444" name="Google Shape;444;p43"/>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Software Testing Is...</a:t>
            </a:r>
            <a:endParaRPr/>
          </a:p>
        </p:txBody>
      </p:sp>
      <p:sp>
        <p:nvSpPr>
          <p:cNvPr id="229" name="Google Shape;229;p17"/>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0" name="Google Shape;230;p17"/>
          <p:cNvPicPr preferRelativeResize="0"/>
          <p:nvPr/>
        </p:nvPicPr>
        <p:blipFill>
          <a:blip r:embed="rId3">
            <a:alphaModFix/>
          </a:blip>
          <a:stretch>
            <a:fillRect/>
          </a:stretch>
        </p:blipFill>
        <p:spPr>
          <a:xfrm>
            <a:off x="2632673" y="1219338"/>
            <a:ext cx="3682274" cy="5231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Software Testing Is NOT...</a:t>
            </a:r>
            <a:endParaRPr/>
          </a:p>
        </p:txBody>
      </p:sp>
      <p:sp>
        <p:nvSpPr>
          <p:cNvPr id="237" name="Google Shape;237;p18"/>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Optional</a:t>
            </a:r>
            <a:endParaRPr/>
          </a:p>
          <a:p>
            <a:pPr indent="-406400" lvl="0" marL="457200" rtl="0" algn="l">
              <a:spcBef>
                <a:spcPts val="0"/>
              </a:spcBef>
              <a:spcAft>
                <a:spcPts val="0"/>
              </a:spcAft>
              <a:buSzPts val="2800"/>
              <a:buChar char="●"/>
            </a:pPr>
            <a:r>
              <a:rPr lang="en-US"/>
              <a:t>An afterthought</a:t>
            </a:r>
            <a:endParaRPr/>
          </a:p>
          <a:p>
            <a:pPr indent="-406400" lvl="0" marL="457200" rtl="0" algn="l">
              <a:spcBef>
                <a:spcPts val="0"/>
              </a:spcBef>
              <a:spcAft>
                <a:spcPts val="0"/>
              </a:spcAft>
              <a:buSzPts val="2800"/>
              <a:buChar char="●"/>
            </a:pPr>
            <a:r>
              <a:rPr lang="en-US"/>
              <a:t>A chore</a:t>
            </a:r>
            <a:endParaRPr/>
          </a:p>
          <a:p>
            <a:pPr indent="-406400" lvl="0" marL="457200" rtl="0" algn="l">
              <a:spcBef>
                <a:spcPts val="0"/>
              </a:spcBef>
              <a:spcAft>
                <a:spcPts val="0"/>
              </a:spcAft>
              <a:buSzPts val="2800"/>
              <a:buChar char="●"/>
            </a:pPr>
            <a:r>
              <a:rPr lang="en-US"/>
              <a:t>Time-consuming</a:t>
            </a:r>
            <a:endParaRPr/>
          </a:p>
          <a:p>
            <a:pPr indent="-406400" lvl="0" marL="457200" rtl="0" algn="l">
              <a:spcBef>
                <a:spcPts val="0"/>
              </a:spcBef>
              <a:spcAft>
                <a:spcPts val="0"/>
              </a:spcAft>
              <a:buSzPts val="2800"/>
              <a:buChar char="●"/>
            </a:pPr>
            <a:r>
              <a:rPr lang="en-US"/>
              <a:t>Strictly about code coverage!</a:t>
            </a:r>
            <a:endParaRPr/>
          </a:p>
        </p:txBody>
      </p:sp>
      <p:sp>
        <p:nvSpPr>
          <p:cNvPr id="238" name="Google Shape;238;p18"/>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380010" y="-4950"/>
            <a:ext cx="6222671" cy="1224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a:buNone/>
            </a:pPr>
            <a:r>
              <a:rPr lang="en-US"/>
              <a:t>The Scenario (Who Needs Tests Anyway?)</a:t>
            </a:r>
            <a:endParaRPr b="1" i="0" sz="2400" u="none" cap="none" strike="noStrike">
              <a:solidFill>
                <a:schemeClr val="lt1"/>
              </a:solidFill>
              <a:latin typeface="Arial"/>
              <a:ea typeface="Arial"/>
              <a:cs typeface="Arial"/>
              <a:sym typeface="Arial"/>
            </a:endParaRPr>
          </a:p>
        </p:txBody>
      </p:sp>
      <p:sp>
        <p:nvSpPr>
          <p:cNvPr id="244" name="Google Shape;244;p19"/>
          <p:cNvSpPr txBox="1"/>
          <p:nvPr>
            <p:ph idx="1" type="body"/>
          </p:nvPr>
        </p:nvSpPr>
        <p:spPr>
          <a:xfrm>
            <a:off x="380010" y="1481446"/>
            <a:ext cx="8383980" cy="4525963"/>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SzPts val="2800"/>
              <a:buAutoNum type="arabicPeriod"/>
            </a:pPr>
            <a:r>
              <a:rPr lang="en-US"/>
              <a:t>Given you’re developing an application</a:t>
            </a:r>
            <a:endParaRPr/>
          </a:p>
          <a:p>
            <a:pPr indent="-406400" lvl="0" marL="457200" marR="0" rtl="0" algn="l">
              <a:spcBef>
                <a:spcPts val="0"/>
              </a:spcBef>
              <a:spcAft>
                <a:spcPts val="0"/>
              </a:spcAft>
              <a:buSzPts val="2800"/>
              <a:buAutoNum type="arabicPeriod"/>
            </a:pPr>
            <a:r>
              <a:rPr lang="en-US"/>
              <a:t>When you send your application to a production environment</a:t>
            </a:r>
            <a:endParaRPr/>
          </a:p>
          <a:p>
            <a:pPr indent="-406400" lvl="0" marL="457200" marR="0" rtl="0" algn="l">
              <a:spcBef>
                <a:spcPts val="0"/>
              </a:spcBef>
              <a:spcAft>
                <a:spcPts val="0"/>
              </a:spcAft>
              <a:buSzPts val="2800"/>
              <a:buAutoNum type="arabicPeriod"/>
            </a:pPr>
            <a:r>
              <a:rPr lang="en-US"/>
              <a:t>Then you…</a:t>
            </a:r>
            <a:endParaRPr/>
          </a:p>
          <a:p>
            <a:pPr indent="-381000" lvl="1" marL="914400" marR="0" rtl="0" algn="l">
              <a:spcBef>
                <a:spcPts val="0"/>
              </a:spcBef>
              <a:spcAft>
                <a:spcPts val="0"/>
              </a:spcAft>
              <a:buSzPts val="2400"/>
              <a:buAutoNum type="alphaLcPeriod"/>
            </a:pPr>
            <a:r>
              <a:rPr lang="en-US"/>
              <a:t>Want to ensure that the software meets the stakeholders’ expectations and helps achieve business objectives.</a:t>
            </a:r>
            <a:endParaRPr/>
          </a:p>
          <a:p>
            <a:pPr indent="-381000" lvl="1" marL="914400" marR="0" rtl="0" algn="l">
              <a:spcBef>
                <a:spcPts val="0"/>
              </a:spcBef>
              <a:spcAft>
                <a:spcPts val="0"/>
              </a:spcAft>
              <a:buSzPts val="2400"/>
              <a:buAutoNum type="alphaLcPeriod"/>
            </a:pPr>
            <a:r>
              <a:rPr lang="en-US"/>
              <a:t>Want to secure your users’ information.</a:t>
            </a:r>
            <a:endParaRPr/>
          </a:p>
          <a:p>
            <a:pPr indent="-381000" lvl="1" marL="914400" marR="0" rtl="0" algn="l">
              <a:spcBef>
                <a:spcPts val="0"/>
              </a:spcBef>
              <a:spcAft>
                <a:spcPts val="0"/>
              </a:spcAft>
              <a:buSzPts val="2400"/>
              <a:buAutoNum type="alphaLcPeriod"/>
            </a:pPr>
            <a:r>
              <a:rPr lang="en-US"/>
              <a:t>Want to quickly and easily make changes to your application if needed.</a:t>
            </a:r>
            <a:endParaRPr/>
          </a:p>
          <a:p>
            <a:pPr indent="-381000" lvl="1" marL="914400" marR="0" rtl="0" algn="l">
              <a:spcBef>
                <a:spcPts val="0"/>
              </a:spcBef>
              <a:spcAft>
                <a:spcPts val="0"/>
              </a:spcAft>
              <a:buSzPts val="2400"/>
              <a:buAutoNum type="alphaLcPeriod"/>
            </a:pPr>
            <a:r>
              <a:rPr lang="en-US"/>
              <a:t>Want to </a:t>
            </a:r>
            <a:r>
              <a:rPr b="1" lang="en-US"/>
              <a:t>assure quality</a:t>
            </a:r>
            <a:r>
              <a:rPr lang="en-US"/>
              <a:t>.</a:t>
            </a:r>
            <a:endParaRPr/>
          </a:p>
        </p:txBody>
      </p:sp>
      <p:sp>
        <p:nvSpPr>
          <p:cNvPr id="245" name="Google Shape;245;p19"/>
          <p:cNvSpPr txBox="1"/>
          <p:nvPr>
            <p:ph idx="12" type="sldNum"/>
          </p:nvPr>
        </p:nvSpPr>
        <p:spPr>
          <a:xfrm>
            <a:off x="8122757" y="6363712"/>
            <a:ext cx="86167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accent2"/>
                </a:solidFill>
                <a:latin typeface="Arial"/>
                <a:ea typeface="Arial"/>
                <a:cs typeface="Arial"/>
                <a:sym typeface="Arial"/>
              </a:rPr>
              <a:t>‹#›</a:t>
            </a:fld>
            <a:endParaRPr b="0" sz="1200">
              <a:solidFill>
                <a:schemeClr val="accen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What is Software Quality?</a:t>
            </a:r>
            <a:endParaRPr/>
          </a:p>
        </p:txBody>
      </p:sp>
      <p:sp>
        <p:nvSpPr>
          <p:cNvPr id="252" name="Google Shape;252;p20"/>
          <p:cNvSpPr txBox="1"/>
          <p:nvPr>
            <p:ph idx="1" type="body"/>
          </p:nvPr>
        </p:nvSpPr>
        <p:spPr>
          <a:xfrm>
            <a:off x="380010" y="1557646"/>
            <a:ext cx="8384100" cy="45261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en-US"/>
              <a:t>Well, what is </a:t>
            </a:r>
            <a:r>
              <a:rPr b="1" lang="en-US"/>
              <a:t>quality</a:t>
            </a:r>
            <a:r>
              <a:rPr lang="en-US"/>
              <a:t>? Quality can describe an application’s conformance with:</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Char char="●"/>
            </a:pPr>
            <a:r>
              <a:rPr lang="en-US"/>
              <a:t>Functional aspects and</a:t>
            </a:r>
            <a:endParaRPr/>
          </a:p>
          <a:p>
            <a:pPr indent="-406400" lvl="0" marL="457200" rtl="0" algn="l">
              <a:spcBef>
                <a:spcPts val="0"/>
              </a:spcBef>
              <a:spcAft>
                <a:spcPts val="0"/>
              </a:spcAft>
              <a:buSzPts val="2800"/>
              <a:buChar char="●"/>
            </a:pPr>
            <a:r>
              <a:rPr lang="en-US"/>
              <a:t>Structural aspects</a:t>
            </a:r>
            <a:endParaRPr/>
          </a:p>
          <a:p>
            <a:pPr indent="-406400" lvl="0" marL="457200" rtl="0" algn="l">
              <a:spcBef>
                <a:spcPts val="0"/>
              </a:spcBef>
              <a:spcAft>
                <a:spcPts val="0"/>
              </a:spcAft>
              <a:buSzPts val="2800"/>
              <a:buChar char="●"/>
            </a:pPr>
            <a:r>
              <a:rPr lang="en-US"/>
              <a:t>Both focused on finally meeting stakeholders’ expectations.</a:t>
            </a:r>
            <a:endParaRPr/>
          </a:p>
        </p:txBody>
      </p:sp>
      <p:sp>
        <p:nvSpPr>
          <p:cNvPr id="253" name="Google Shape;253;p20"/>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Quality Assurance</a:t>
            </a:r>
            <a:endParaRPr/>
          </a:p>
        </p:txBody>
      </p:sp>
      <p:sp>
        <p:nvSpPr>
          <p:cNvPr id="260" name="Google Shape;260;p21"/>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Quality Assurance means t</a:t>
            </a:r>
            <a:r>
              <a:rPr lang="en-US"/>
              <a:t>he maintenance of a desired level of quality in a service or product, especially by means of attention to every stage of the process of delivery or production.</a:t>
            </a:r>
            <a:endParaRPr/>
          </a:p>
          <a:p>
            <a:pPr indent="-406400" lvl="0" marL="457200" rtl="0" algn="l">
              <a:spcBef>
                <a:spcPts val="560"/>
              </a:spcBef>
              <a:spcAft>
                <a:spcPts val="0"/>
              </a:spcAft>
              <a:buSzPts val="2800"/>
              <a:buChar char="•"/>
            </a:pPr>
            <a:r>
              <a:rPr lang="en-US"/>
              <a:t>Ensuring that the correct process is followed to develop the software.</a:t>
            </a:r>
            <a:endParaRPr/>
          </a:p>
          <a:p>
            <a:pPr indent="-406400" lvl="0" marL="457200" rtl="0" algn="l">
              <a:spcBef>
                <a:spcPts val="560"/>
              </a:spcBef>
              <a:spcAft>
                <a:spcPts val="0"/>
              </a:spcAft>
              <a:buSzPts val="2800"/>
              <a:buChar char="•"/>
            </a:pPr>
            <a:r>
              <a:rPr lang="en-US"/>
              <a:t>Focuses on avoiding defects from getting introduced in the software.</a:t>
            </a:r>
            <a:endParaRPr/>
          </a:p>
        </p:txBody>
      </p:sp>
      <p:sp>
        <p:nvSpPr>
          <p:cNvPr id="261" name="Google Shape;261;p21"/>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Quality Control</a:t>
            </a:r>
            <a:endParaRPr/>
          </a:p>
        </p:txBody>
      </p:sp>
      <p:sp>
        <p:nvSpPr>
          <p:cNvPr id="268" name="Google Shape;268;p22"/>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A system of maintaining standards in manufactured products by testing a sample of the output against the specification.</a:t>
            </a:r>
            <a:endParaRPr/>
          </a:p>
          <a:p>
            <a:pPr indent="-406400" lvl="0" marL="457200" rtl="0" algn="l">
              <a:spcBef>
                <a:spcPts val="560"/>
              </a:spcBef>
              <a:spcAft>
                <a:spcPts val="0"/>
              </a:spcAft>
              <a:buSzPts val="2800"/>
              <a:buChar char="•"/>
            </a:pPr>
            <a:r>
              <a:rPr lang="en-US"/>
              <a:t>Checking if the product (software) that has been developed works as per requirements specifications.</a:t>
            </a:r>
            <a:endParaRPr/>
          </a:p>
          <a:p>
            <a:pPr indent="-406400" lvl="0" marL="457200" rtl="0" algn="l">
              <a:spcBef>
                <a:spcPts val="560"/>
              </a:spcBef>
              <a:spcAft>
                <a:spcPts val="0"/>
              </a:spcAft>
              <a:buSzPts val="2800"/>
              <a:buChar char="•"/>
            </a:pPr>
            <a:r>
              <a:rPr lang="en-US"/>
              <a:t>Focuses on finding defects in the software.</a:t>
            </a:r>
            <a:endParaRPr/>
          </a:p>
          <a:p>
            <a:pPr indent="-406400" lvl="0" marL="457200" rtl="0" algn="l">
              <a:spcBef>
                <a:spcPts val="560"/>
              </a:spcBef>
              <a:spcAft>
                <a:spcPts val="0"/>
              </a:spcAft>
              <a:buSzPts val="2800"/>
              <a:buChar char="•"/>
            </a:pPr>
            <a:r>
              <a:rPr lang="en-US"/>
              <a:t>STLC (Software Testing </a:t>
            </a:r>
            <a:r>
              <a:rPr lang="en-US"/>
              <a:t>Life Cycle</a:t>
            </a:r>
            <a:r>
              <a:rPr lang="en-US"/>
              <a:t>) is the part of Quality Control process.</a:t>
            </a:r>
            <a:endParaRPr/>
          </a:p>
        </p:txBody>
      </p:sp>
      <p:sp>
        <p:nvSpPr>
          <p:cNvPr id="269" name="Google Shape;269;p22"/>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380010" y="-4950"/>
            <a:ext cx="6222600" cy="12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 Quality Assurance...</a:t>
            </a:r>
            <a:endParaRPr/>
          </a:p>
        </p:txBody>
      </p:sp>
      <p:sp>
        <p:nvSpPr>
          <p:cNvPr id="276" name="Google Shape;276;p23"/>
          <p:cNvSpPr txBox="1"/>
          <p:nvPr>
            <p:ph idx="1" type="body"/>
          </p:nvPr>
        </p:nvSpPr>
        <p:spPr>
          <a:xfrm>
            <a:off x="380010" y="1481446"/>
            <a:ext cx="8384100" cy="4526100"/>
          </a:xfrm>
          <a:prstGeom prst="rect">
            <a:avLst/>
          </a:prstGeom>
        </p:spPr>
        <p:txBody>
          <a:bodyPr anchorCtr="0" anchor="t" bIns="91425" lIns="91425" spcFirstLastPara="1" rIns="91425" wrap="square" tIns="91425">
            <a:noAutofit/>
          </a:bodyPr>
          <a:lstStyle/>
          <a:p>
            <a:pPr indent="-406400" lvl="0" marL="457200" rtl="0" algn="l">
              <a:spcBef>
                <a:spcPts val="560"/>
              </a:spcBef>
              <a:spcAft>
                <a:spcPts val="0"/>
              </a:spcAft>
              <a:buSzPts val="2800"/>
              <a:buChar char="●"/>
            </a:pPr>
            <a:r>
              <a:rPr lang="en-US"/>
              <a:t>Emphasizes the usage of standard software development processes and practices guaranteeing quality.</a:t>
            </a:r>
            <a:endParaRPr/>
          </a:p>
          <a:p>
            <a:pPr indent="-406400" lvl="0" marL="457200" rtl="0" algn="l">
              <a:spcBef>
                <a:spcPts val="0"/>
              </a:spcBef>
              <a:spcAft>
                <a:spcPts val="0"/>
              </a:spcAft>
              <a:buSzPts val="2800"/>
              <a:buChar char="●"/>
            </a:pPr>
            <a:r>
              <a:rPr lang="en-US"/>
              <a:t>Increases chances of developing the final product that is bug-free and meets stakeholders’ requirements.</a:t>
            </a:r>
            <a:endParaRPr/>
          </a:p>
        </p:txBody>
      </p:sp>
      <p:sp>
        <p:nvSpPr>
          <p:cNvPr id="277" name="Google Shape;277;p23"/>
          <p:cNvSpPr txBox="1"/>
          <p:nvPr>
            <p:ph idx="12" type="sldNum"/>
          </p:nvPr>
        </p:nvSpPr>
        <p:spPr>
          <a:xfrm>
            <a:off x="8122757" y="6363712"/>
            <a:ext cx="861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