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99AD-E328-4F4D-AED1-20D58130690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891D6-A8DA-433C-9E6F-EC42285D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F0DD8AA-8AF5-469E-A440-0F464C5D462A}" type="datetime1">
              <a:rPr lang="en-US" smtClean="0"/>
              <a:t>3/25/2022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F942C-6D3A-492F-93F2-C0781FAF09D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8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1CC536-C794-410F-B152-E8F22F710B6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92A837A-18C9-418B-956A-AB003D8B7F98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863F3-C44A-49DB-90F9-95F696ADB3F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2CDE9-84E2-415B-A238-6D13FDFBCC2E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1E65B-FCF7-499B-83E2-96543E0B47FB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5C2F7-7855-4175-B670-914705637408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FFF98-37F7-4970-BAE7-233968AFB757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58475-3F61-403E-92E2-B86521F94657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05994-3F7A-4FF8-B95B-AACD5751479B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685CA-1634-4E2E-8241-29F7B45BB4BD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BB4CA1F-57D2-4DA3-9896-77B298A51FB2}" type="datetime1">
              <a:rPr lang="en-US" smtClean="0"/>
              <a:t>3/25/2022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8847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BE4-CA57-4185-ADDD-B105D73C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6AEE-7B2A-4ADC-8ECE-5027CFE9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8507-8BA0-4AC5-8D81-B338D6353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C79-C3C9-48BD-9FC1-C5CE8D8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 Selenium Testing?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3BDD-FDF9-488F-8FBC-221B106E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Selenium Automates Browsers, What you do with this power is entirely up to you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is a set of open-source web automation tools that leverages the power of web browsers and helps in automating workflows of how users interact with the web application within the browser.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1018B-D1CD-4C53-8E5F-AD729BE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F4F-AD1A-45DC-A586-2F44DF6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omponents of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2AAF-8B2C-441A-B876-879BF7E2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is not just an automation tool.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is a suite of tools, and each tool in the suite have specific unique capabilities that help in designing and development of automation framework.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All these components can be either used individually or can be paired with one another to achieve a level of test automation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F896-4951-462A-927B-1CF1C03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FBB-E363-4FFF-A15E-9C20BAAB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omponents of Selenium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6C2C7-4A7B-4B42-9768-B75B802F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802" y="1719263"/>
            <a:ext cx="7060396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0FD2-1CA8-4B35-AE8C-78F481ED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6880-3551-4BD0-B6AB-89E9F1C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931-897C-4378-996C-F039016B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effectLst/>
              </a:rPr>
              <a:t>Selenium IDE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an extension available for both Firefox and Chrome, which has the record and replay functionality available. </a:t>
            </a:r>
          </a:p>
          <a:p>
            <a:r>
              <a:rPr lang="en-US" b="0" i="1" dirty="0">
                <a:solidFill>
                  <a:srgbClr val="212529"/>
                </a:solidFill>
                <a:effectLst/>
              </a:rPr>
              <a:t>Selenium IDE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also now has the capability of exporting the code in various predefined languages.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also gives the ability to use one test case inside another.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ED55-ED7E-4DBA-A16A-8997ECD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D8B-39BF-42A0-9A95-8F40E53D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</a:t>
            </a:r>
            <a:r>
              <a:rPr lang="en-US" i="1" dirty="0">
                <a:solidFill>
                  <a:srgbClr val="4A4A4A"/>
                </a:solidFill>
                <a:latin typeface="open sans" panose="020B0606030504020204" pitchFamily="34" charset="0"/>
              </a:rPr>
              <a:t>Remote Control (</a:t>
            </a:r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6E7-6486-4058-B125-6EFBCFC7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Selenium RC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server that acts as a middle man between the user and the browser that needs to interact.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RC uses </a:t>
            </a:r>
            <a:r>
              <a:rPr lang="en-US" b="0" i="0" dirty="0" err="1">
                <a:solidFill>
                  <a:srgbClr val="212529"/>
                </a:solidFill>
                <a:effectLst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to work with browsers while allowing the users to write code in the language of their choice.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was the main version of Selenium for some time.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RC had issues with the </a:t>
            </a:r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One Origin Policy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and deprecated in favor of WebDriver.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72E8-4EA9-4945-89FC-7722B310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FAA9-38DA-43B4-8C30-98C7E23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4841-9D48-429E-9F4D-5D6265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Selenium WebDriver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the most commonly used component of Selenium.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WebDriver allows users to write custom code in their language of choice and interact with the browser of their choice, through browser-specific drivers.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WebDriver works on the OS level and uses a Protocol called </a:t>
            </a:r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JSONWireProtocol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to communicate with browsers.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6C4A-3166-4F2E-AB0C-9391625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7A4-429B-40B9-80F8-A579FEA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683A-10CB-42E5-B0A6-8A04DB4B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GRID allows users to run tests on different machines, with different browsers and OS simultaneously, which gives the ability to run tests in parallel, as such saving a lot of time and resources of testing on several machines.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B61C-17C7-4724-9D94-C0A21D91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158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354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Wingdings</vt:lpstr>
      <vt:lpstr>Learner Template</vt:lpstr>
      <vt:lpstr>Selenium Testing</vt:lpstr>
      <vt:lpstr>What is Selenium Testing?</vt:lpstr>
      <vt:lpstr>Components of Selenium</vt:lpstr>
      <vt:lpstr>Components of Selenium</vt:lpstr>
      <vt:lpstr>Selenium IDE</vt:lpstr>
      <vt:lpstr>Selenium Remote Control (RC)</vt:lpstr>
      <vt:lpstr>Selenium WebDriver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Testing</dc:title>
  <dc:creator>Jasdhir Singh</dc:creator>
  <cp:lastModifiedBy>Jasdhir Singh</cp:lastModifiedBy>
  <cp:revision>20</cp:revision>
  <dcterms:created xsi:type="dcterms:W3CDTF">2022-01-17T18:15:10Z</dcterms:created>
  <dcterms:modified xsi:type="dcterms:W3CDTF">2022-03-25T17:52:36Z</dcterms:modified>
</cp:coreProperties>
</file>